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5" r:id="rId5"/>
  </p:sldMasterIdLst>
  <p:notesMasterIdLst>
    <p:notesMasterId r:id="rId40"/>
  </p:notesMasterIdLst>
  <p:sldIdLst>
    <p:sldId id="258" r:id="rId6"/>
    <p:sldId id="752" r:id="rId7"/>
    <p:sldId id="724" r:id="rId8"/>
    <p:sldId id="726" r:id="rId9"/>
    <p:sldId id="727" r:id="rId10"/>
    <p:sldId id="728" r:id="rId11"/>
    <p:sldId id="729" r:id="rId12"/>
    <p:sldId id="732" r:id="rId13"/>
    <p:sldId id="733" r:id="rId14"/>
    <p:sldId id="731" r:id="rId15"/>
    <p:sldId id="685" r:id="rId16"/>
    <p:sldId id="698" r:id="rId17"/>
    <p:sldId id="283" r:id="rId18"/>
    <p:sldId id="704" r:id="rId19"/>
    <p:sldId id="684" r:id="rId20"/>
    <p:sldId id="735" r:id="rId21"/>
    <p:sldId id="734" r:id="rId22"/>
    <p:sldId id="723" r:id="rId23"/>
    <p:sldId id="737" r:id="rId24"/>
    <p:sldId id="741" r:id="rId25"/>
    <p:sldId id="742" r:id="rId26"/>
    <p:sldId id="747" r:id="rId27"/>
    <p:sldId id="746" r:id="rId28"/>
    <p:sldId id="743" r:id="rId29"/>
    <p:sldId id="753" r:id="rId30"/>
    <p:sldId id="748" r:id="rId31"/>
    <p:sldId id="745" r:id="rId32"/>
    <p:sldId id="749" r:id="rId33"/>
    <p:sldId id="718" r:id="rId34"/>
    <p:sldId id="750" r:id="rId35"/>
    <p:sldId id="751" r:id="rId36"/>
    <p:sldId id="740" r:id="rId37"/>
    <p:sldId id="739" r:id="rId38"/>
    <p:sldId id="7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2F156E-2AC6-4946-A37C-4D03C96B99EE}">
          <p14:sldIdLst>
            <p14:sldId id="258"/>
            <p14:sldId id="752"/>
            <p14:sldId id="724"/>
            <p14:sldId id="726"/>
            <p14:sldId id="727"/>
            <p14:sldId id="728"/>
            <p14:sldId id="729"/>
            <p14:sldId id="732"/>
            <p14:sldId id="733"/>
            <p14:sldId id="731"/>
            <p14:sldId id="685"/>
            <p14:sldId id="698"/>
          </p14:sldIdLst>
        </p14:section>
        <p14:section name="Untitled Section" id="{892A41BF-002F-4DE2-BBE9-F148A7F91DCE}">
          <p14:sldIdLst>
            <p14:sldId id="283"/>
            <p14:sldId id="704"/>
            <p14:sldId id="684"/>
            <p14:sldId id="735"/>
            <p14:sldId id="734"/>
            <p14:sldId id="723"/>
            <p14:sldId id="737"/>
            <p14:sldId id="741"/>
            <p14:sldId id="742"/>
            <p14:sldId id="747"/>
            <p14:sldId id="746"/>
            <p14:sldId id="743"/>
            <p14:sldId id="753"/>
            <p14:sldId id="748"/>
            <p14:sldId id="745"/>
            <p14:sldId id="749"/>
            <p14:sldId id="718"/>
            <p14:sldId id="750"/>
            <p14:sldId id="751"/>
            <p14:sldId id="740"/>
            <p14:sldId id="739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937B"/>
    <a:srgbClr val="69E781"/>
    <a:srgbClr val="041478"/>
    <a:srgbClr val="EC3A3B"/>
    <a:srgbClr val="0C4E93"/>
    <a:srgbClr val="4949E7"/>
    <a:srgbClr val="5EB2FC"/>
    <a:srgbClr val="FCBD24"/>
    <a:srgbClr val="3A71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77680" autoAdjust="0"/>
  </p:normalViewPr>
  <p:slideViewPr>
    <p:cSldViewPr snapToGrid="0" showGuides="1">
      <p:cViewPr varScale="1">
        <p:scale>
          <a:sx n="158" d="100"/>
          <a:sy n="158" d="100"/>
        </p:scale>
        <p:origin x="3248" y="488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41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What are we waiting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37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806ada915c_0_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806ada915c_0_1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Our cloud journey began with a 'Cloud First' strategy, where we explored the transformative benefits of cloud-native practices — embracing API-driven, modular, and scalable architectures.</a:t>
            </a:r>
            <a:endParaRPr lang="en-GB" dirty="0"/>
          </a:p>
          <a:p>
            <a:r>
              <a:rPr lang="en-GB" b="1" dirty="0"/>
              <a:t>As we progressed, we learned valuable lessons and invested significantly in disaster recovery and cost optimization. These efforts have paved the way for us to build a sustainable trading platform.</a:t>
            </a:r>
          </a:p>
          <a:p>
            <a:endParaRPr lang="en-GB" dirty="0"/>
          </a:p>
          <a:p>
            <a:r>
              <a:rPr lang="en-GB" b="1" dirty="0"/>
              <a:t>Click -&gt; we are here. With a hybrid, and eventually multi-cloud approach, we aim to deliver a hosting environment that is cost-efficient, secure, and resilient — empowering our business to thrive in an increasingly dynamic digital landscape.</a:t>
            </a:r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Molly and I lives in a fairy tale land that we can own cars with whatever we like on – well, almost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9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Encourage Saxonians to learn</a:t>
            </a:r>
          </a:p>
          <a:p>
            <a:r>
              <a:rPr lang="en-DK" dirty="0"/>
              <a:t>Contribute to the community - org</a:t>
            </a:r>
          </a:p>
          <a:p>
            <a:r>
              <a:rPr lang="en-DK" dirty="0"/>
              <a:t>Sharing what we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271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6FC6B-604C-5683-9514-3D72EF1B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B194E-B634-447B-CCBB-75EAFAA2D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0EDB3-96B8-B728-5A75-9FE88439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Let's go back to the mess, so how do we approach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5F483-0637-5E2E-F695-9AA4C29D0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0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Kibana N</a:t>
            </a:r>
            <a:r>
              <a:rPr lang="en-DK" dirty="0"/>
              <a:t>amespace </a:t>
            </a:r>
          </a:p>
          <a:p>
            <a:r>
              <a:rPr lang="en-DK" dirty="0"/>
              <a:t>Kubernetes namespace</a:t>
            </a:r>
          </a:p>
          <a:p>
            <a:r>
              <a:rPr lang="en-DK" dirty="0"/>
              <a:t>Kafka access</a:t>
            </a:r>
          </a:p>
          <a:p>
            <a:r>
              <a:rPr lang="en-GB" dirty="0"/>
              <a:t>A</a:t>
            </a:r>
            <a:r>
              <a:rPr lang="en-DK" dirty="0"/>
              <a:t>ccess to another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16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31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Will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to the point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32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I'm tired of adding more animation - deal with pointer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31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Good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76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639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580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ECF18-73A8-0CFF-4F8A-8750070B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2CEA9-F530-0E8D-E63D-4145410CC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446DD-0F07-1086-96F2-2ED87F74A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Clarity of Requirements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Teams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Automation of Provisioning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Security/Governance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Traceability &amp; Control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A0315-826A-62B1-6C47-272989F52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173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We are trying very hard to keep our developers happy with Blueprint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460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9C440-A021-EF69-D944-EC89FF816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E5FC1-5414-80DC-3B78-216D86AD8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CE87C-A016-CC13-A0CF-4B8A7CB5B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Blueprint - don't know where is the issue and who to contact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61D67-8170-D37E-E86D-2ACD58E32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170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DK" dirty="0"/>
              <a:t>ependencies are also maintained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276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GitOps</a:t>
            </a:r>
            <a:r>
              <a:rPr lang="en-GB" dirty="0"/>
              <a:t> ≠ App readiness</a:t>
            </a:r>
          </a:p>
          <a:p>
            <a:r>
              <a:rPr lang="en-GB" dirty="0"/>
              <a:t>You can’t automate what you haven’t declared</a:t>
            </a:r>
          </a:p>
          <a:p>
            <a:r>
              <a:rPr lang="en-GB" dirty="0"/>
              <a:t>Service-to-service trust needs to be first-class</a:t>
            </a:r>
          </a:p>
          <a:p>
            <a:r>
              <a:rPr lang="en-GB" dirty="0"/>
              <a:t>Automation is a journey</a:t>
            </a:r>
          </a:p>
          <a:p>
            <a:r>
              <a:rPr lang="en-GB" dirty="0"/>
              <a:t>Platform and developer collaboration is key</a:t>
            </a:r>
          </a:p>
          <a:p>
            <a:endParaRPr lang="en-GB" dirty="0"/>
          </a:p>
          <a:p>
            <a:r>
              <a:rPr lang="en-GB" dirty="0"/>
              <a:t>We learned these lessons the hard way. </a:t>
            </a:r>
            <a:r>
              <a:rPr lang="en-GB" dirty="0" err="1"/>
              <a:t>GitOps</a:t>
            </a:r>
            <a:r>
              <a:rPr lang="en-GB" dirty="0"/>
              <a:t> gets you part of the way, but not all the way. Especially in a regulated industry like fintech, you need stronger guarantees and systemic thinking.”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7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if your </a:t>
            </a:r>
            <a:r>
              <a:rPr lang="en-GB" dirty="0" err="1"/>
              <a:t>GitOps</a:t>
            </a:r>
            <a:r>
              <a:rPr lang="en-GB" dirty="0"/>
              <a:t> setup still surprises you at runtime, maybe it’s time to take a step back and blueprint what your application truly needs.</a:t>
            </a:r>
          </a:p>
          <a:p>
            <a:r>
              <a:rPr lang="en-DK" dirty="0"/>
              <a:t>Don't just GitOps your infrastructure - Blueprint your intent.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406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Eventually, something breaks. A routine cleanup script removes a service account that your app depends on. Suddenly your healthy pod can't talk to the database. You debug for hours. Nothing in your Git repo told you this would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4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Your confidence in </a:t>
            </a:r>
            <a:r>
              <a:rPr lang="en-GB" dirty="0" err="1"/>
              <a:t>GitOps</a:t>
            </a:r>
            <a:r>
              <a:rPr lang="en-GB" dirty="0"/>
              <a:t> starts to fade. Because what </a:t>
            </a:r>
            <a:r>
              <a:rPr lang="en-GB" dirty="0" err="1"/>
              <a:t>GitOps</a:t>
            </a:r>
            <a:r>
              <a:rPr lang="en-GB" dirty="0"/>
              <a:t> promises – predictable infrastructure through declarative code – doesn't apply to all the external dependencies your service relies on.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93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Vote: https://</a:t>
            </a:r>
            <a:r>
              <a:rPr lang="en-GB" dirty="0" err="1"/>
              <a:t>directpoll.com</a:t>
            </a:r>
            <a:r>
              <a:rPr lang="en-GB" dirty="0"/>
              <a:t>/v?XDVhEthucAPpiumG9lWmFNDGyVUI8NlQqP5ZuZm</a:t>
            </a:r>
          </a:p>
          <a:p>
            <a:r>
              <a:rPr lang="en-GB" dirty="0"/>
              <a:t>Result: https://</a:t>
            </a:r>
            <a:r>
              <a:rPr lang="en-GB" dirty="0" err="1"/>
              <a:t>directpoll.com</a:t>
            </a:r>
            <a:r>
              <a:rPr lang="en-GB" dirty="0"/>
              <a:t>/r?XDbzPBd3ixYqg89RHpyIsHwL6iZvhcfndA3lIkvVnM8e8ZFtZ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49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0708-C31A-08B2-D19C-04BB0A17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D4EFE-4EBD-BE00-70FB-66B5B189B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A3162-7011-C2C9-AF85-70CA26727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C83DF-A297-3376-61AA-1C6BC7289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92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Some Developer might have lost the faith by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055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07BD-8395-FBAB-6A0E-188564D2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B87FA-265E-F8F6-F07F-2E0B88EC0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53FA9-4C8F-945C-E5C5-050965456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DK" dirty="0"/>
              <a:t>But in Saxo when you say this is not possible.. </a:t>
            </a:r>
            <a:r>
              <a:rPr lang="en-GB" dirty="0"/>
              <a:t>Y</a:t>
            </a:r>
            <a:r>
              <a:rPr lang="en-DK" dirty="0"/>
              <a:t>ou will get.. </a:t>
            </a:r>
            <a:r>
              <a:rPr lang="en-GB" dirty="0"/>
              <a:t>H</a:t>
            </a:r>
            <a:r>
              <a:rPr lang="en-DK" dirty="0"/>
              <a:t>old my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FC777-1B03-4919-EAD3-6121A9AFF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079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Saxo Bank is a Danish investment bank specializing in online trading and investment. It was founded as a brokerage firm in 1992, under the name Midas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Fondsmæglerselskab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by Lars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Seier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Christensen, Kim Fournais, and Marc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Hauschildt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The name was changed to Saxo when the company obtained a banking license in 2001.</a:t>
            </a:r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Saxo Bank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A/S is a fully licensed and regulated Danish bank with an online trading platform that empowers you to invest across global financial markets.</a:t>
            </a:r>
            <a:endParaRPr lang="en-D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A96AA-DC2A-4440-899E-0B91115E7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3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26 August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26 August 2025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548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895-C4B9-2B85-490F-5CE9B58C2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EEB80-C398-5048-C3AA-7C7D770B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507E-AC5A-463C-A7BC-2906CFBA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3887-F1A6-124A-88D2-42CC6F34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6CBE-E811-437A-0A3A-E5F3460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E7EA-784A-A808-42C6-FFAC9C5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90BE-0FD8-7C35-7A87-DC1F1F79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582-E07F-F96D-E6C6-7FADABD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55BE-4A67-E572-1191-208BB0A0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87A-C9B6-0843-B5F5-E0777B8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6C5F-BB21-B057-1698-86B512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FC30-FB8B-BA93-9A84-57E8E721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8EF-6577-CF18-C8F0-FC7ECB5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0170-63C5-0403-02EA-BFA36F4E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91E5-85C7-7AEB-31C0-2396DE06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90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482F-3700-AF99-D317-90BB2A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A087-7EEE-7161-5ACF-60CCA24D1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C639E-3E28-C888-A9C1-6CA4920D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A06F4-E8FA-B5BE-9EF3-2460D8D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DF60-3A15-8264-7B95-4F9077DA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A361-BB86-99AB-A95B-D0D1739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1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AFE-A5A8-C0BC-E555-10FF75B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8FC5-6C91-00EA-6430-AF162F8DD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6990-A90F-A7CF-BB35-E718C2C9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4428-2539-63AD-C062-9B548E86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A5A44-ADF6-899F-031E-9FA8594E0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8F2D0-3EBB-E75B-2F19-D460D5A7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7D48-1C83-2450-4700-B168AD89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D7FF8-5A3C-DCD3-4B38-3200FE0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7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F3B-928E-44C1-9FF2-0344F3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6E72-274F-ACBC-6E3C-9A7F4BCC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215F3-E1D2-8D16-981B-E2FD03E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C342-01B9-D509-14AC-4A5B910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27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352-4C7B-53EC-153F-4360F7E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533CC-BD07-BCE8-1C3B-630E794D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A60C-AD49-2CAB-9E44-10BC0C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32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3847-D879-CA30-8E47-D5D0CE4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F370-8371-F8D1-0380-E14522E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FB0BB-64D1-E24C-898F-9B47869FA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B85-0390-936D-675E-58BF7E7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A142C-E56A-77AD-15B8-A7B0D9AD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0342B-2BDF-B702-BCFF-9094070D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95C-A610-EE5A-9C26-77FD0F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D17F-EE48-16EB-7A0B-46C7BC0F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A161-44A9-1130-A553-0E7E2AB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DB01-EEB4-3142-E25C-247BAAE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7732-1CA1-C18B-AA71-0ED993A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F1740-7112-A72C-FA9E-52FDE92B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75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EE22-52AB-16A9-8D78-F830FC4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1F733-E331-F1DE-3A29-6BBCAC361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A441-CE9E-5957-3A63-EDEB7226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A62-93E0-A699-3BF0-2A4D5BA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5FCD-C72B-57AA-869A-7F778910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A852D-49D5-B9A4-80DF-A604EEEE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79DA8-C35B-C478-9C40-7B70317B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91B5-86F9-5719-C948-7BB3E78E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A984-46B3-7441-BA58-25DCB825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22E9-30E5-F33A-CF14-D0EDB42C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70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01367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91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26 August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  <p:sldLayoutId id="2147483733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61A-A24E-8EA7-05DA-AF920263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1811-9C1D-C7D9-65AE-5182FAB11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8779-DC80-C985-C596-C8F947785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AFCE9-5BE8-4104-81ED-A54F33A7FA1D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38D-3139-0751-5DA6-2BD5936D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8322-491B-0DD6-FF92-007F5DFC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4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2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2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3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87.png"/><Relationship Id="rId4" Type="http://schemas.openxmlformats.org/officeDocument/2006/relationships/image" Target="../media/image45.png"/><Relationship Id="rId9" Type="http://schemas.openxmlformats.org/officeDocument/2006/relationships/image" Target="../media/image8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4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11" Type="http://schemas.openxmlformats.org/officeDocument/2006/relationships/image" Target="../media/image86.svg"/><Relationship Id="rId5" Type="http://schemas.openxmlformats.org/officeDocument/2006/relationships/image" Target="../media/image47.png"/><Relationship Id="rId10" Type="http://schemas.openxmlformats.org/officeDocument/2006/relationships/image" Target="../media/image8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9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openxmlformats.org/officeDocument/2006/relationships/image" Target="../media/image101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jpe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4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900000"/>
            <a:ext cx="5628000" cy="2669110"/>
          </a:xfrm>
        </p:spPr>
        <p:txBody>
          <a:bodyPr>
            <a:normAutofit fontScale="90000"/>
          </a:bodyPr>
          <a:lstStyle/>
          <a:p>
            <a:r>
              <a:rPr lang="en-GB" b="1" cap="all" dirty="0"/>
              <a:t>Saxo Service Blueprint: Bridging Old and New World with Kubernetes Operators</a:t>
            </a:r>
            <a:br>
              <a:rPr lang="en-US" dirty="0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0D00FC-277A-95DB-CC71-CEE577C89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51" y="4539632"/>
            <a:ext cx="5629274" cy="748905"/>
          </a:xfrm>
        </p:spPr>
        <p:txBody>
          <a:bodyPr/>
          <a:lstStyle/>
          <a:p>
            <a:r>
              <a:rPr lang="en-US" dirty="0"/>
              <a:t>Jinhong Brejnholt</a:t>
            </a:r>
          </a:p>
          <a:p>
            <a:r>
              <a:rPr lang="en-US" dirty="0"/>
              <a:t>Saxo Bank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2E21-1866-F50D-03A6-B324DB7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ring the kids! Our FREE Pike River... - Hold My Beer Kenosha | Facebook">
            <a:extLst>
              <a:ext uri="{FF2B5EF4-FFF2-40B4-BE49-F238E27FC236}">
                <a16:creationId xmlns:a16="http://schemas.microsoft.com/office/drawing/2014/main" id="{C883E68F-EA55-D379-3B5F-204675696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419100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F7D6082-9356-8EE3-A9DC-9F3A47D6605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E992DD6-DC92-2446-E2A1-1F2F0EFE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460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B780-E44A-9618-D708-317CDA82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r="6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2E188-AB5D-99A7-7B7E-30150362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8FF89-5BDC-D8FA-5EA6-EE28D40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Online trading and investment</a:t>
            </a:r>
          </a:p>
          <a:p>
            <a:r>
              <a:rPr lang="en-US" sz="2000" dirty="0"/>
              <a:t>17 billion USD daily trade</a:t>
            </a:r>
          </a:p>
          <a:p>
            <a:r>
              <a:rPr lang="en-US" sz="2000" dirty="0"/>
              <a:t>200+ banks and brokers</a:t>
            </a:r>
          </a:p>
          <a:p>
            <a:r>
              <a:rPr lang="en-US" sz="2000" dirty="0"/>
              <a:t>1.2 million clients</a:t>
            </a:r>
          </a:p>
          <a:p>
            <a:r>
              <a:rPr lang="de-DE" sz="2000" dirty="0"/>
              <a:t>Euro 114 billion in client assets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33B67FE-B046-AC84-9328-64E3F006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64" y="6165491"/>
            <a:ext cx="961583" cy="416187"/>
          </a:xfrm>
          <a:prstGeom prst="rect">
            <a:avLst/>
          </a:prstGeom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0F56494-4669-0340-9A1A-FCA696FD57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207E3-A19B-4F7E-292E-DAE5354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Child wearing jetpack running in field">
            <a:extLst>
              <a:ext uri="{FF2B5EF4-FFF2-40B4-BE49-F238E27FC236}">
                <a16:creationId xmlns:a16="http://schemas.microsoft.com/office/drawing/2014/main" id="{4B105F7E-029F-8AF5-74DC-191D1EE5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EFB29B3D-8660-9DE4-6D86-8B3709A8628B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F77DFDC-E5EA-C0D7-6333-6900AAF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axo Bank investeringsporteføljer | Investér i fonde">
            <a:extLst>
              <a:ext uri="{FF2B5EF4-FFF2-40B4-BE49-F238E27FC236}">
                <a16:creationId xmlns:a16="http://schemas.microsoft.com/office/drawing/2014/main" id="{05859A31-E43F-C490-475A-E369A59A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36" y="5976630"/>
            <a:ext cx="1264131" cy="7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ubernetes logo transparent PNG image with transparent background | TOPpng">
            <a:extLst>
              <a:ext uri="{FF2B5EF4-FFF2-40B4-BE49-F238E27FC236}">
                <a16:creationId xmlns:a16="http://schemas.microsoft.com/office/drawing/2014/main" id="{5B7C6F87-068E-820C-EDDE-F5F8D67BF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69" y="381975"/>
            <a:ext cx="1173655" cy="11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2"/>
          <p:cNvSpPr txBox="1">
            <a:spLocks noGrp="1"/>
          </p:cNvSpPr>
          <p:nvPr>
            <p:ph type="title"/>
          </p:nvPr>
        </p:nvSpPr>
        <p:spPr>
          <a:xfrm>
            <a:off x="466724" y="900000"/>
            <a:ext cx="6777217" cy="7195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Cloud to Cloud Native</a:t>
            </a:r>
            <a:endParaRPr dirty="0"/>
          </a:p>
        </p:txBody>
      </p:sp>
      <p:grpSp>
        <p:nvGrpSpPr>
          <p:cNvPr id="2272" name="Google Shape;2272;p42"/>
          <p:cNvGrpSpPr/>
          <p:nvPr/>
        </p:nvGrpSpPr>
        <p:grpSpPr>
          <a:xfrm>
            <a:off x="3922715" y="2985231"/>
            <a:ext cx="3958208" cy="2523215"/>
            <a:chOff x="3158161" y="1896698"/>
            <a:chExt cx="2968656" cy="1892411"/>
          </a:xfrm>
        </p:grpSpPr>
        <p:sp>
          <p:nvSpPr>
            <p:cNvPr id="2273" name="Google Shape;2273;p42"/>
            <p:cNvSpPr/>
            <p:nvPr/>
          </p:nvSpPr>
          <p:spPr>
            <a:xfrm>
              <a:off x="3158161" y="1896698"/>
              <a:ext cx="2968656" cy="1892411"/>
            </a:xfrm>
            <a:custGeom>
              <a:avLst/>
              <a:gdLst/>
              <a:ahLst/>
              <a:cxnLst/>
              <a:rect l="l" t="t" r="r" b="b"/>
              <a:pathLst>
                <a:path w="169106" h="107799" extrusionOk="0">
                  <a:moveTo>
                    <a:pt x="146352" y="6287"/>
                  </a:moveTo>
                  <a:cubicBezTo>
                    <a:pt x="146344" y="6288"/>
                    <a:pt x="146335" y="6289"/>
                    <a:pt x="146327" y="6290"/>
                  </a:cubicBezTo>
                  <a:lnTo>
                    <a:pt x="146327" y="6290"/>
                  </a:lnTo>
                  <a:cubicBezTo>
                    <a:pt x="146336" y="6289"/>
                    <a:pt x="146345" y="6287"/>
                    <a:pt x="146352" y="6287"/>
                  </a:cubicBezTo>
                  <a:close/>
                  <a:moveTo>
                    <a:pt x="146287" y="6298"/>
                  </a:moveTo>
                  <a:lnTo>
                    <a:pt x="146287" y="6298"/>
                  </a:lnTo>
                  <a:cubicBezTo>
                    <a:pt x="146281" y="6299"/>
                    <a:pt x="146275" y="6299"/>
                    <a:pt x="146269" y="6299"/>
                  </a:cubicBezTo>
                  <a:cubicBezTo>
                    <a:pt x="146275" y="6299"/>
                    <a:pt x="146281" y="6299"/>
                    <a:pt x="146287" y="6298"/>
                  </a:cubicBezTo>
                  <a:close/>
                  <a:moveTo>
                    <a:pt x="167594" y="0"/>
                  </a:moveTo>
                  <a:cubicBezTo>
                    <a:pt x="167473" y="0"/>
                    <a:pt x="167352" y="19"/>
                    <a:pt x="167236" y="61"/>
                  </a:cubicBezTo>
                  <a:cubicBezTo>
                    <a:pt x="166605" y="275"/>
                    <a:pt x="166009" y="525"/>
                    <a:pt x="165402" y="799"/>
                  </a:cubicBezTo>
                  <a:cubicBezTo>
                    <a:pt x="165382" y="809"/>
                    <a:pt x="165110" y="919"/>
                    <a:pt x="165108" y="919"/>
                  </a:cubicBezTo>
                  <a:cubicBezTo>
                    <a:pt x="165108" y="919"/>
                    <a:pt x="165117" y="915"/>
                    <a:pt x="165140" y="906"/>
                  </a:cubicBezTo>
                  <a:lnTo>
                    <a:pt x="165140" y="906"/>
                  </a:lnTo>
                  <a:cubicBezTo>
                    <a:pt x="165081" y="930"/>
                    <a:pt x="165009" y="954"/>
                    <a:pt x="164950" y="977"/>
                  </a:cubicBezTo>
                  <a:cubicBezTo>
                    <a:pt x="164616" y="1120"/>
                    <a:pt x="164283" y="1251"/>
                    <a:pt x="163938" y="1382"/>
                  </a:cubicBezTo>
                  <a:cubicBezTo>
                    <a:pt x="162866" y="1787"/>
                    <a:pt x="161807" y="2192"/>
                    <a:pt x="160735" y="2608"/>
                  </a:cubicBezTo>
                  <a:cubicBezTo>
                    <a:pt x="158580" y="3466"/>
                    <a:pt x="156365" y="4144"/>
                    <a:pt x="154127" y="4728"/>
                  </a:cubicBezTo>
                  <a:cubicBezTo>
                    <a:pt x="151817" y="5335"/>
                    <a:pt x="149460" y="5811"/>
                    <a:pt x="147102" y="6180"/>
                  </a:cubicBezTo>
                  <a:cubicBezTo>
                    <a:pt x="146840" y="6216"/>
                    <a:pt x="146578" y="6252"/>
                    <a:pt x="146305" y="6287"/>
                  </a:cubicBezTo>
                  <a:cubicBezTo>
                    <a:pt x="146302" y="6290"/>
                    <a:pt x="146299" y="6292"/>
                    <a:pt x="146297" y="6294"/>
                  </a:cubicBezTo>
                  <a:lnTo>
                    <a:pt x="146297" y="6294"/>
                  </a:lnTo>
                  <a:cubicBezTo>
                    <a:pt x="146247" y="6299"/>
                    <a:pt x="146198" y="6306"/>
                    <a:pt x="146150" y="6313"/>
                  </a:cubicBezTo>
                  <a:lnTo>
                    <a:pt x="146150" y="6313"/>
                  </a:lnTo>
                  <a:cubicBezTo>
                    <a:pt x="146003" y="6331"/>
                    <a:pt x="145950" y="6337"/>
                    <a:pt x="145951" y="6337"/>
                  </a:cubicBezTo>
                  <a:cubicBezTo>
                    <a:pt x="145953" y="6337"/>
                    <a:pt x="146045" y="6326"/>
                    <a:pt x="146140" y="6315"/>
                  </a:cubicBezTo>
                  <a:lnTo>
                    <a:pt x="146140" y="6315"/>
                  </a:lnTo>
                  <a:cubicBezTo>
                    <a:pt x="146106" y="6321"/>
                    <a:pt x="146074" y="6327"/>
                    <a:pt x="146043" y="6335"/>
                  </a:cubicBezTo>
                  <a:cubicBezTo>
                    <a:pt x="145400" y="6407"/>
                    <a:pt x="144757" y="6478"/>
                    <a:pt x="144126" y="6549"/>
                  </a:cubicBezTo>
                  <a:cubicBezTo>
                    <a:pt x="142947" y="6668"/>
                    <a:pt x="141768" y="6752"/>
                    <a:pt x="140590" y="6811"/>
                  </a:cubicBezTo>
                  <a:cubicBezTo>
                    <a:pt x="139156" y="6881"/>
                    <a:pt x="137724" y="6913"/>
                    <a:pt x="136292" y="6913"/>
                  </a:cubicBezTo>
                  <a:cubicBezTo>
                    <a:pt x="127241" y="6913"/>
                    <a:pt x="118238" y="5635"/>
                    <a:pt x="109252" y="4597"/>
                  </a:cubicBezTo>
                  <a:cubicBezTo>
                    <a:pt x="103615" y="3952"/>
                    <a:pt x="97918" y="3368"/>
                    <a:pt x="92234" y="3368"/>
                  </a:cubicBezTo>
                  <a:cubicBezTo>
                    <a:pt x="91723" y="3368"/>
                    <a:pt x="91213" y="3373"/>
                    <a:pt x="90702" y="3382"/>
                  </a:cubicBezTo>
                  <a:cubicBezTo>
                    <a:pt x="89405" y="3406"/>
                    <a:pt x="88154" y="4513"/>
                    <a:pt x="88214" y="5871"/>
                  </a:cubicBezTo>
                  <a:cubicBezTo>
                    <a:pt x="88274" y="7264"/>
                    <a:pt x="89309" y="8300"/>
                    <a:pt x="90702" y="8359"/>
                  </a:cubicBezTo>
                  <a:cubicBezTo>
                    <a:pt x="96298" y="8585"/>
                    <a:pt x="101847" y="9109"/>
                    <a:pt x="107395" y="9752"/>
                  </a:cubicBezTo>
                  <a:cubicBezTo>
                    <a:pt x="112955" y="10383"/>
                    <a:pt x="118492" y="11110"/>
                    <a:pt x="124064" y="11598"/>
                  </a:cubicBezTo>
                  <a:cubicBezTo>
                    <a:pt x="127757" y="11922"/>
                    <a:pt x="131464" y="12137"/>
                    <a:pt x="135169" y="12137"/>
                  </a:cubicBezTo>
                  <a:cubicBezTo>
                    <a:pt x="136492" y="12137"/>
                    <a:pt x="137815" y="12110"/>
                    <a:pt x="139137" y="12050"/>
                  </a:cubicBezTo>
                  <a:cubicBezTo>
                    <a:pt x="144102" y="11824"/>
                    <a:pt x="149126" y="11276"/>
                    <a:pt x="153925" y="9990"/>
                  </a:cubicBezTo>
                  <a:cubicBezTo>
                    <a:pt x="156627" y="9264"/>
                    <a:pt x="159247" y="8288"/>
                    <a:pt x="161783" y="7097"/>
                  </a:cubicBezTo>
                  <a:cubicBezTo>
                    <a:pt x="162973" y="6538"/>
                    <a:pt x="164128" y="5918"/>
                    <a:pt x="165200" y="5156"/>
                  </a:cubicBezTo>
                  <a:cubicBezTo>
                    <a:pt x="166379" y="4299"/>
                    <a:pt x="167593" y="3442"/>
                    <a:pt x="168569" y="2370"/>
                  </a:cubicBezTo>
                  <a:cubicBezTo>
                    <a:pt x="168986" y="1918"/>
                    <a:pt x="169105" y="1239"/>
                    <a:pt x="168795" y="692"/>
                  </a:cubicBezTo>
                  <a:cubicBezTo>
                    <a:pt x="168558" y="293"/>
                    <a:pt x="168072" y="0"/>
                    <a:pt x="167594" y="0"/>
                  </a:cubicBezTo>
                  <a:close/>
                  <a:moveTo>
                    <a:pt x="78137" y="20507"/>
                  </a:moveTo>
                  <a:cubicBezTo>
                    <a:pt x="77605" y="20507"/>
                    <a:pt x="77092" y="20733"/>
                    <a:pt x="76736" y="21194"/>
                  </a:cubicBezTo>
                  <a:cubicBezTo>
                    <a:pt x="76153" y="21944"/>
                    <a:pt x="76284" y="22861"/>
                    <a:pt x="76867" y="23552"/>
                  </a:cubicBezTo>
                  <a:cubicBezTo>
                    <a:pt x="77070" y="23790"/>
                    <a:pt x="77260" y="24040"/>
                    <a:pt x="77475" y="24254"/>
                  </a:cubicBezTo>
                  <a:lnTo>
                    <a:pt x="77582" y="24373"/>
                  </a:lnTo>
                  <a:cubicBezTo>
                    <a:pt x="77485" y="24243"/>
                    <a:pt x="77438" y="24177"/>
                    <a:pt x="77440" y="24177"/>
                  </a:cubicBezTo>
                  <a:lnTo>
                    <a:pt x="77440" y="24177"/>
                  </a:lnTo>
                  <a:cubicBezTo>
                    <a:pt x="77442" y="24177"/>
                    <a:pt x="77552" y="24320"/>
                    <a:pt x="77772" y="24611"/>
                  </a:cubicBezTo>
                  <a:cubicBezTo>
                    <a:pt x="77637" y="24450"/>
                    <a:pt x="77595" y="24398"/>
                    <a:pt x="77594" y="24398"/>
                  </a:cubicBezTo>
                  <a:lnTo>
                    <a:pt x="77594" y="24398"/>
                  </a:lnTo>
                  <a:cubicBezTo>
                    <a:pt x="77593" y="24398"/>
                    <a:pt x="77662" y="24486"/>
                    <a:pt x="77689" y="24540"/>
                  </a:cubicBezTo>
                  <a:cubicBezTo>
                    <a:pt x="78046" y="25183"/>
                    <a:pt x="78653" y="25718"/>
                    <a:pt x="79213" y="26195"/>
                  </a:cubicBezTo>
                  <a:cubicBezTo>
                    <a:pt x="80225" y="27076"/>
                    <a:pt x="81356" y="27814"/>
                    <a:pt x="82487" y="28528"/>
                  </a:cubicBezTo>
                  <a:cubicBezTo>
                    <a:pt x="84487" y="29778"/>
                    <a:pt x="86547" y="30921"/>
                    <a:pt x="88619" y="32041"/>
                  </a:cubicBezTo>
                  <a:cubicBezTo>
                    <a:pt x="92738" y="34255"/>
                    <a:pt x="97001" y="36208"/>
                    <a:pt x="101299" y="38041"/>
                  </a:cubicBezTo>
                  <a:cubicBezTo>
                    <a:pt x="105835" y="39994"/>
                    <a:pt x="110443" y="41792"/>
                    <a:pt x="115039" y="43614"/>
                  </a:cubicBezTo>
                  <a:cubicBezTo>
                    <a:pt x="119432" y="45340"/>
                    <a:pt x="123778" y="47185"/>
                    <a:pt x="128219" y="48793"/>
                  </a:cubicBezTo>
                  <a:cubicBezTo>
                    <a:pt x="128362" y="48852"/>
                    <a:pt x="128505" y="48900"/>
                    <a:pt x="128660" y="48959"/>
                  </a:cubicBezTo>
                  <a:cubicBezTo>
                    <a:pt x="128743" y="48983"/>
                    <a:pt x="128838" y="49019"/>
                    <a:pt x="128921" y="49055"/>
                  </a:cubicBezTo>
                  <a:cubicBezTo>
                    <a:pt x="129171" y="49162"/>
                    <a:pt x="129410" y="49269"/>
                    <a:pt x="129648" y="49376"/>
                  </a:cubicBezTo>
                  <a:cubicBezTo>
                    <a:pt x="130267" y="49650"/>
                    <a:pt x="130886" y="49924"/>
                    <a:pt x="131493" y="50210"/>
                  </a:cubicBezTo>
                  <a:cubicBezTo>
                    <a:pt x="132672" y="50745"/>
                    <a:pt x="133874" y="51233"/>
                    <a:pt x="135017" y="51829"/>
                  </a:cubicBezTo>
                  <a:cubicBezTo>
                    <a:pt x="135613" y="52138"/>
                    <a:pt x="136172" y="52531"/>
                    <a:pt x="136732" y="52877"/>
                  </a:cubicBezTo>
                  <a:cubicBezTo>
                    <a:pt x="137303" y="53234"/>
                    <a:pt x="137899" y="53543"/>
                    <a:pt x="138482" y="53877"/>
                  </a:cubicBezTo>
                  <a:cubicBezTo>
                    <a:pt x="139637" y="54555"/>
                    <a:pt x="140792" y="55246"/>
                    <a:pt x="141923" y="55972"/>
                  </a:cubicBezTo>
                  <a:cubicBezTo>
                    <a:pt x="142291" y="56207"/>
                    <a:pt x="142725" y="56317"/>
                    <a:pt x="143163" y="56317"/>
                  </a:cubicBezTo>
                  <a:cubicBezTo>
                    <a:pt x="144058" y="56317"/>
                    <a:pt x="144972" y="55858"/>
                    <a:pt x="145388" y="55067"/>
                  </a:cubicBezTo>
                  <a:cubicBezTo>
                    <a:pt x="146031" y="53841"/>
                    <a:pt x="145697" y="52317"/>
                    <a:pt x="144483" y="51591"/>
                  </a:cubicBezTo>
                  <a:cubicBezTo>
                    <a:pt x="142435" y="50388"/>
                    <a:pt x="140363" y="49198"/>
                    <a:pt x="138185" y="48257"/>
                  </a:cubicBezTo>
                  <a:cubicBezTo>
                    <a:pt x="137089" y="47781"/>
                    <a:pt x="136065" y="47197"/>
                    <a:pt x="135006" y="46650"/>
                  </a:cubicBezTo>
                  <a:cubicBezTo>
                    <a:pt x="133946" y="46102"/>
                    <a:pt x="132862" y="45602"/>
                    <a:pt x="131791" y="45114"/>
                  </a:cubicBezTo>
                  <a:cubicBezTo>
                    <a:pt x="130755" y="44637"/>
                    <a:pt x="129755" y="44102"/>
                    <a:pt x="128719" y="43625"/>
                  </a:cubicBezTo>
                  <a:cubicBezTo>
                    <a:pt x="127636" y="43125"/>
                    <a:pt x="126552" y="42637"/>
                    <a:pt x="125469" y="42161"/>
                  </a:cubicBezTo>
                  <a:cubicBezTo>
                    <a:pt x="123123" y="41125"/>
                    <a:pt x="120718" y="40232"/>
                    <a:pt x="118313" y="39315"/>
                  </a:cubicBezTo>
                  <a:cubicBezTo>
                    <a:pt x="113896" y="37648"/>
                    <a:pt x="109467" y="36005"/>
                    <a:pt x="105073" y="34267"/>
                  </a:cubicBezTo>
                  <a:cubicBezTo>
                    <a:pt x="103966" y="33827"/>
                    <a:pt x="102871" y="33386"/>
                    <a:pt x="101775" y="32922"/>
                  </a:cubicBezTo>
                  <a:cubicBezTo>
                    <a:pt x="101549" y="32826"/>
                    <a:pt x="101323" y="32731"/>
                    <a:pt x="101085" y="32636"/>
                  </a:cubicBezTo>
                  <a:lnTo>
                    <a:pt x="101073" y="32636"/>
                  </a:lnTo>
                  <a:cubicBezTo>
                    <a:pt x="100930" y="32576"/>
                    <a:pt x="100787" y="32517"/>
                    <a:pt x="100644" y="32457"/>
                  </a:cubicBezTo>
                  <a:cubicBezTo>
                    <a:pt x="100085" y="32207"/>
                    <a:pt x="99513" y="31957"/>
                    <a:pt x="98953" y="31707"/>
                  </a:cubicBezTo>
                  <a:cubicBezTo>
                    <a:pt x="96846" y="30755"/>
                    <a:pt x="94762" y="29755"/>
                    <a:pt x="92703" y="28683"/>
                  </a:cubicBezTo>
                  <a:cubicBezTo>
                    <a:pt x="90393" y="27481"/>
                    <a:pt x="88143" y="26159"/>
                    <a:pt x="85952" y="24730"/>
                  </a:cubicBezTo>
                  <a:cubicBezTo>
                    <a:pt x="84845" y="24004"/>
                    <a:pt x="83749" y="23230"/>
                    <a:pt x="82630" y="22504"/>
                  </a:cubicBezTo>
                  <a:cubicBezTo>
                    <a:pt x="81975" y="22087"/>
                    <a:pt x="81225" y="21599"/>
                    <a:pt x="80475" y="21361"/>
                  </a:cubicBezTo>
                  <a:cubicBezTo>
                    <a:pt x="80368" y="21313"/>
                    <a:pt x="80249" y="21277"/>
                    <a:pt x="80130" y="21254"/>
                  </a:cubicBezTo>
                  <a:cubicBezTo>
                    <a:pt x="80083" y="21238"/>
                    <a:pt x="80057" y="21230"/>
                    <a:pt x="80052" y="21230"/>
                  </a:cubicBezTo>
                  <a:cubicBezTo>
                    <a:pt x="80044" y="21230"/>
                    <a:pt x="80080" y="21247"/>
                    <a:pt x="80165" y="21283"/>
                  </a:cubicBezTo>
                  <a:lnTo>
                    <a:pt x="80165" y="21283"/>
                  </a:lnTo>
                  <a:cubicBezTo>
                    <a:pt x="80106" y="21258"/>
                    <a:pt x="80052" y="21237"/>
                    <a:pt x="80007" y="21218"/>
                  </a:cubicBezTo>
                  <a:lnTo>
                    <a:pt x="80007" y="21218"/>
                  </a:lnTo>
                  <a:cubicBezTo>
                    <a:pt x="80008" y="21218"/>
                    <a:pt x="80009" y="21218"/>
                    <a:pt x="80011" y="21218"/>
                  </a:cubicBezTo>
                  <a:cubicBezTo>
                    <a:pt x="79927" y="21182"/>
                    <a:pt x="79856" y="21158"/>
                    <a:pt x="79820" y="21146"/>
                  </a:cubicBezTo>
                  <a:cubicBezTo>
                    <a:pt x="79832" y="21146"/>
                    <a:pt x="79856" y="21158"/>
                    <a:pt x="79868" y="21158"/>
                  </a:cubicBezTo>
                  <a:cubicBezTo>
                    <a:pt x="79834" y="21146"/>
                    <a:pt x="79811" y="21138"/>
                    <a:pt x="79798" y="21133"/>
                  </a:cubicBezTo>
                  <a:lnTo>
                    <a:pt x="79798" y="21133"/>
                  </a:lnTo>
                  <a:cubicBezTo>
                    <a:pt x="79722" y="21089"/>
                    <a:pt x="79648" y="21037"/>
                    <a:pt x="79594" y="21015"/>
                  </a:cubicBezTo>
                  <a:cubicBezTo>
                    <a:pt x="79415" y="20920"/>
                    <a:pt x="79237" y="20825"/>
                    <a:pt x="79046" y="20730"/>
                  </a:cubicBezTo>
                  <a:cubicBezTo>
                    <a:pt x="78755" y="20582"/>
                    <a:pt x="78443" y="20507"/>
                    <a:pt x="78137" y="20507"/>
                  </a:cubicBezTo>
                  <a:close/>
                  <a:moveTo>
                    <a:pt x="52394" y="48713"/>
                  </a:moveTo>
                  <a:cubicBezTo>
                    <a:pt x="51707" y="48713"/>
                    <a:pt x="51019" y="48727"/>
                    <a:pt x="50328" y="48745"/>
                  </a:cubicBezTo>
                  <a:cubicBezTo>
                    <a:pt x="48923" y="48769"/>
                    <a:pt x="47566" y="49960"/>
                    <a:pt x="47637" y="51448"/>
                  </a:cubicBezTo>
                  <a:cubicBezTo>
                    <a:pt x="47697" y="52984"/>
                    <a:pt x="48816" y="54055"/>
                    <a:pt x="50328" y="54139"/>
                  </a:cubicBezTo>
                  <a:cubicBezTo>
                    <a:pt x="51031" y="54186"/>
                    <a:pt x="51721" y="54258"/>
                    <a:pt x="52424" y="54353"/>
                  </a:cubicBezTo>
                  <a:cubicBezTo>
                    <a:pt x="52901" y="54417"/>
                    <a:pt x="53372" y="54482"/>
                    <a:pt x="53846" y="54546"/>
                  </a:cubicBezTo>
                  <a:lnTo>
                    <a:pt x="53846" y="54546"/>
                  </a:lnTo>
                  <a:cubicBezTo>
                    <a:pt x="53730" y="54531"/>
                    <a:pt x="53613" y="54518"/>
                    <a:pt x="53495" y="54508"/>
                  </a:cubicBezTo>
                  <a:lnTo>
                    <a:pt x="53495" y="54508"/>
                  </a:lnTo>
                  <a:cubicBezTo>
                    <a:pt x="56710" y="54936"/>
                    <a:pt x="59901" y="55508"/>
                    <a:pt x="63032" y="56329"/>
                  </a:cubicBezTo>
                  <a:cubicBezTo>
                    <a:pt x="66223" y="57175"/>
                    <a:pt x="69354" y="58234"/>
                    <a:pt x="72438" y="59413"/>
                  </a:cubicBezTo>
                  <a:cubicBezTo>
                    <a:pt x="74081" y="60032"/>
                    <a:pt x="75724" y="60699"/>
                    <a:pt x="77344" y="61378"/>
                  </a:cubicBezTo>
                  <a:cubicBezTo>
                    <a:pt x="84130" y="64259"/>
                    <a:pt x="90762" y="67497"/>
                    <a:pt x="97608" y="70224"/>
                  </a:cubicBezTo>
                  <a:cubicBezTo>
                    <a:pt x="104668" y="73046"/>
                    <a:pt x="111955" y="75272"/>
                    <a:pt x="119539" y="76082"/>
                  </a:cubicBezTo>
                  <a:cubicBezTo>
                    <a:pt x="120937" y="76230"/>
                    <a:pt x="122351" y="76310"/>
                    <a:pt x="123759" y="76310"/>
                  </a:cubicBezTo>
                  <a:cubicBezTo>
                    <a:pt x="124391" y="76310"/>
                    <a:pt x="125021" y="76294"/>
                    <a:pt x="125647" y="76260"/>
                  </a:cubicBezTo>
                  <a:cubicBezTo>
                    <a:pt x="126850" y="76189"/>
                    <a:pt x="128064" y="76010"/>
                    <a:pt x="129243" y="75784"/>
                  </a:cubicBezTo>
                  <a:cubicBezTo>
                    <a:pt x="129743" y="75689"/>
                    <a:pt x="130279" y="75606"/>
                    <a:pt x="130767" y="75439"/>
                  </a:cubicBezTo>
                  <a:cubicBezTo>
                    <a:pt x="131041" y="75332"/>
                    <a:pt x="131315" y="75165"/>
                    <a:pt x="131600" y="75058"/>
                  </a:cubicBezTo>
                  <a:cubicBezTo>
                    <a:pt x="131648" y="75046"/>
                    <a:pt x="131708" y="75034"/>
                    <a:pt x="131743" y="75022"/>
                  </a:cubicBezTo>
                  <a:cubicBezTo>
                    <a:pt x="131910" y="74963"/>
                    <a:pt x="132077" y="74903"/>
                    <a:pt x="132243" y="74832"/>
                  </a:cubicBezTo>
                  <a:cubicBezTo>
                    <a:pt x="133208" y="74474"/>
                    <a:pt x="133863" y="73653"/>
                    <a:pt x="133708" y="72581"/>
                  </a:cubicBezTo>
                  <a:cubicBezTo>
                    <a:pt x="133577" y="71546"/>
                    <a:pt x="132720" y="70831"/>
                    <a:pt x="131696" y="70795"/>
                  </a:cubicBezTo>
                  <a:cubicBezTo>
                    <a:pt x="131541" y="70784"/>
                    <a:pt x="131398" y="70784"/>
                    <a:pt x="131255" y="70772"/>
                  </a:cubicBezTo>
                  <a:cubicBezTo>
                    <a:pt x="131184" y="70772"/>
                    <a:pt x="131033" y="70756"/>
                    <a:pt x="130986" y="70756"/>
                  </a:cubicBezTo>
                  <a:cubicBezTo>
                    <a:pt x="130963" y="70756"/>
                    <a:pt x="130965" y="70760"/>
                    <a:pt x="131017" y="70772"/>
                  </a:cubicBezTo>
                  <a:cubicBezTo>
                    <a:pt x="130695" y="70712"/>
                    <a:pt x="130362" y="70653"/>
                    <a:pt x="130029" y="70629"/>
                  </a:cubicBezTo>
                  <a:cubicBezTo>
                    <a:pt x="129834" y="70616"/>
                    <a:pt x="129638" y="70612"/>
                    <a:pt x="129441" y="70612"/>
                  </a:cubicBezTo>
                  <a:cubicBezTo>
                    <a:pt x="129170" y="70612"/>
                    <a:pt x="128896" y="70619"/>
                    <a:pt x="128622" y="70619"/>
                  </a:cubicBezTo>
                  <a:cubicBezTo>
                    <a:pt x="128535" y="70619"/>
                    <a:pt x="128449" y="70619"/>
                    <a:pt x="128362" y="70617"/>
                  </a:cubicBezTo>
                  <a:cubicBezTo>
                    <a:pt x="127231" y="70593"/>
                    <a:pt x="126088" y="70557"/>
                    <a:pt x="124957" y="70533"/>
                  </a:cubicBezTo>
                  <a:cubicBezTo>
                    <a:pt x="122837" y="70498"/>
                    <a:pt x="120706" y="70307"/>
                    <a:pt x="118599" y="70045"/>
                  </a:cubicBezTo>
                  <a:cubicBezTo>
                    <a:pt x="112717" y="69200"/>
                    <a:pt x="107002" y="67462"/>
                    <a:pt x="101466" y="65342"/>
                  </a:cubicBezTo>
                  <a:cubicBezTo>
                    <a:pt x="99930" y="64759"/>
                    <a:pt x="98406" y="64140"/>
                    <a:pt x="96894" y="63509"/>
                  </a:cubicBezTo>
                  <a:cubicBezTo>
                    <a:pt x="91167" y="61068"/>
                    <a:pt x="85559" y="58365"/>
                    <a:pt x="79832" y="55936"/>
                  </a:cubicBezTo>
                  <a:cubicBezTo>
                    <a:pt x="73855" y="53400"/>
                    <a:pt x="67759" y="51091"/>
                    <a:pt x="61401" y="49745"/>
                  </a:cubicBezTo>
                  <a:cubicBezTo>
                    <a:pt x="59496" y="49352"/>
                    <a:pt x="57567" y="48995"/>
                    <a:pt x="55627" y="48840"/>
                  </a:cubicBezTo>
                  <a:cubicBezTo>
                    <a:pt x="54550" y="48746"/>
                    <a:pt x="53474" y="48713"/>
                    <a:pt x="52394" y="48713"/>
                  </a:cubicBezTo>
                  <a:close/>
                  <a:moveTo>
                    <a:pt x="26694" y="93051"/>
                  </a:moveTo>
                  <a:lnTo>
                    <a:pt x="26694" y="93051"/>
                  </a:lnTo>
                  <a:cubicBezTo>
                    <a:pt x="26652" y="93069"/>
                    <a:pt x="26609" y="93086"/>
                    <a:pt x="26567" y="93104"/>
                  </a:cubicBezTo>
                  <a:lnTo>
                    <a:pt x="26567" y="93104"/>
                  </a:lnTo>
                  <a:cubicBezTo>
                    <a:pt x="26609" y="93087"/>
                    <a:pt x="26652" y="93069"/>
                    <a:pt x="26694" y="93051"/>
                  </a:cubicBezTo>
                  <a:close/>
                  <a:moveTo>
                    <a:pt x="29619" y="64969"/>
                  </a:moveTo>
                  <a:cubicBezTo>
                    <a:pt x="29247" y="64969"/>
                    <a:pt x="28867" y="65115"/>
                    <a:pt x="28611" y="65378"/>
                  </a:cubicBezTo>
                  <a:cubicBezTo>
                    <a:pt x="28147" y="65842"/>
                    <a:pt x="28147" y="66473"/>
                    <a:pt x="28397" y="67045"/>
                  </a:cubicBezTo>
                  <a:cubicBezTo>
                    <a:pt x="29540" y="69700"/>
                    <a:pt x="31207" y="72093"/>
                    <a:pt x="32600" y="74617"/>
                  </a:cubicBezTo>
                  <a:cubicBezTo>
                    <a:pt x="32957" y="75260"/>
                    <a:pt x="33314" y="75879"/>
                    <a:pt x="33636" y="76534"/>
                  </a:cubicBezTo>
                  <a:cubicBezTo>
                    <a:pt x="33779" y="76820"/>
                    <a:pt x="33910" y="77118"/>
                    <a:pt x="34041" y="77415"/>
                  </a:cubicBezTo>
                  <a:cubicBezTo>
                    <a:pt x="34052" y="77427"/>
                    <a:pt x="34064" y="77451"/>
                    <a:pt x="34076" y="77475"/>
                  </a:cubicBezTo>
                  <a:cubicBezTo>
                    <a:pt x="34136" y="77653"/>
                    <a:pt x="34207" y="77832"/>
                    <a:pt x="34267" y="77999"/>
                  </a:cubicBezTo>
                  <a:cubicBezTo>
                    <a:pt x="34695" y="79189"/>
                    <a:pt x="35029" y="80428"/>
                    <a:pt x="35231" y="81678"/>
                  </a:cubicBezTo>
                  <a:cubicBezTo>
                    <a:pt x="35338" y="82714"/>
                    <a:pt x="35350" y="83749"/>
                    <a:pt x="35231" y="84785"/>
                  </a:cubicBezTo>
                  <a:cubicBezTo>
                    <a:pt x="35148" y="85297"/>
                    <a:pt x="35029" y="85809"/>
                    <a:pt x="34862" y="86309"/>
                  </a:cubicBezTo>
                  <a:cubicBezTo>
                    <a:pt x="34814" y="86464"/>
                    <a:pt x="34755" y="86631"/>
                    <a:pt x="34707" y="86785"/>
                  </a:cubicBezTo>
                  <a:cubicBezTo>
                    <a:pt x="34564" y="87047"/>
                    <a:pt x="34445" y="87309"/>
                    <a:pt x="34291" y="87559"/>
                  </a:cubicBezTo>
                  <a:cubicBezTo>
                    <a:pt x="34160" y="87798"/>
                    <a:pt x="34005" y="88024"/>
                    <a:pt x="33850" y="88250"/>
                  </a:cubicBezTo>
                  <a:cubicBezTo>
                    <a:pt x="33802" y="88333"/>
                    <a:pt x="33743" y="88417"/>
                    <a:pt x="33683" y="88488"/>
                  </a:cubicBezTo>
                  <a:cubicBezTo>
                    <a:pt x="33326" y="88917"/>
                    <a:pt x="32957" y="89322"/>
                    <a:pt x="32552" y="89703"/>
                  </a:cubicBezTo>
                  <a:cubicBezTo>
                    <a:pt x="32350" y="89881"/>
                    <a:pt x="32147" y="90060"/>
                    <a:pt x="31945" y="90238"/>
                  </a:cubicBezTo>
                  <a:cubicBezTo>
                    <a:pt x="31933" y="90250"/>
                    <a:pt x="31921" y="90250"/>
                    <a:pt x="31921" y="90250"/>
                  </a:cubicBezTo>
                  <a:cubicBezTo>
                    <a:pt x="31838" y="90310"/>
                    <a:pt x="31766" y="90369"/>
                    <a:pt x="31695" y="90417"/>
                  </a:cubicBezTo>
                  <a:cubicBezTo>
                    <a:pt x="31243" y="90738"/>
                    <a:pt x="30778" y="91036"/>
                    <a:pt x="30302" y="91322"/>
                  </a:cubicBezTo>
                  <a:cubicBezTo>
                    <a:pt x="29349" y="91869"/>
                    <a:pt x="28361" y="92346"/>
                    <a:pt x="27349" y="92786"/>
                  </a:cubicBezTo>
                  <a:cubicBezTo>
                    <a:pt x="27129" y="92872"/>
                    <a:pt x="26912" y="92961"/>
                    <a:pt x="26694" y="93051"/>
                  </a:cubicBezTo>
                  <a:lnTo>
                    <a:pt x="26694" y="93051"/>
                  </a:lnTo>
                  <a:cubicBezTo>
                    <a:pt x="26726" y="93038"/>
                    <a:pt x="26758" y="93025"/>
                    <a:pt x="26790" y="93012"/>
                  </a:cubicBezTo>
                  <a:lnTo>
                    <a:pt x="26790" y="93012"/>
                  </a:lnTo>
                  <a:cubicBezTo>
                    <a:pt x="26654" y="93070"/>
                    <a:pt x="26517" y="93127"/>
                    <a:pt x="26381" y="93183"/>
                  </a:cubicBezTo>
                  <a:lnTo>
                    <a:pt x="26381" y="93183"/>
                  </a:lnTo>
                  <a:cubicBezTo>
                    <a:pt x="26443" y="93157"/>
                    <a:pt x="26505" y="93130"/>
                    <a:pt x="26567" y="93104"/>
                  </a:cubicBezTo>
                  <a:lnTo>
                    <a:pt x="26567" y="93104"/>
                  </a:lnTo>
                  <a:cubicBezTo>
                    <a:pt x="26459" y="93150"/>
                    <a:pt x="26350" y="93195"/>
                    <a:pt x="26242" y="93241"/>
                  </a:cubicBezTo>
                  <a:lnTo>
                    <a:pt x="26242" y="93241"/>
                  </a:lnTo>
                  <a:cubicBezTo>
                    <a:pt x="23591" y="94329"/>
                    <a:pt x="20865" y="95247"/>
                    <a:pt x="18170" y="96227"/>
                  </a:cubicBezTo>
                  <a:cubicBezTo>
                    <a:pt x="14848" y="97430"/>
                    <a:pt x="11538" y="98632"/>
                    <a:pt x="8228" y="99870"/>
                  </a:cubicBezTo>
                  <a:cubicBezTo>
                    <a:pt x="6371" y="100565"/>
                    <a:pt x="4544" y="101310"/>
                    <a:pt x="2720" y="102086"/>
                  </a:cubicBezTo>
                  <a:lnTo>
                    <a:pt x="2720" y="102086"/>
                  </a:lnTo>
                  <a:cubicBezTo>
                    <a:pt x="2532" y="102161"/>
                    <a:pt x="2346" y="102236"/>
                    <a:pt x="2168" y="102311"/>
                  </a:cubicBezTo>
                  <a:cubicBezTo>
                    <a:pt x="1465" y="102597"/>
                    <a:pt x="894" y="102918"/>
                    <a:pt x="501" y="103597"/>
                  </a:cubicBezTo>
                  <a:cubicBezTo>
                    <a:pt x="143" y="104192"/>
                    <a:pt x="1" y="105073"/>
                    <a:pt x="215" y="105740"/>
                  </a:cubicBezTo>
                  <a:cubicBezTo>
                    <a:pt x="591" y="106889"/>
                    <a:pt x="1684" y="107798"/>
                    <a:pt x="2897" y="107798"/>
                  </a:cubicBezTo>
                  <a:cubicBezTo>
                    <a:pt x="3143" y="107798"/>
                    <a:pt x="3393" y="107761"/>
                    <a:pt x="3644" y="107681"/>
                  </a:cubicBezTo>
                  <a:cubicBezTo>
                    <a:pt x="4811" y="107300"/>
                    <a:pt x="5989" y="106967"/>
                    <a:pt x="7156" y="106597"/>
                  </a:cubicBezTo>
                  <a:cubicBezTo>
                    <a:pt x="8323" y="106216"/>
                    <a:pt x="9466" y="105776"/>
                    <a:pt x="10621" y="105371"/>
                  </a:cubicBezTo>
                  <a:cubicBezTo>
                    <a:pt x="12883" y="104561"/>
                    <a:pt x="15122" y="103740"/>
                    <a:pt x="17372" y="102918"/>
                  </a:cubicBezTo>
                  <a:cubicBezTo>
                    <a:pt x="19646" y="102073"/>
                    <a:pt x="21932" y="101240"/>
                    <a:pt x="24206" y="100406"/>
                  </a:cubicBezTo>
                  <a:cubicBezTo>
                    <a:pt x="26159" y="99692"/>
                    <a:pt x="28135" y="98989"/>
                    <a:pt x="30004" y="98073"/>
                  </a:cubicBezTo>
                  <a:cubicBezTo>
                    <a:pt x="33481" y="96358"/>
                    <a:pt x="36874" y="93965"/>
                    <a:pt x="38827" y="90524"/>
                  </a:cubicBezTo>
                  <a:cubicBezTo>
                    <a:pt x="39982" y="88476"/>
                    <a:pt x="40601" y="86202"/>
                    <a:pt x="40744" y="83857"/>
                  </a:cubicBezTo>
                  <a:cubicBezTo>
                    <a:pt x="40875" y="81654"/>
                    <a:pt x="40553" y="79296"/>
                    <a:pt x="39803" y="77225"/>
                  </a:cubicBezTo>
                  <a:cubicBezTo>
                    <a:pt x="38041" y="72308"/>
                    <a:pt x="34672" y="67997"/>
                    <a:pt x="30278" y="65152"/>
                  </a:cubicBezTo>
                  <a:cubicBezTo>
                    <a:pt x="30085" y="65027"/>
                    <a:pt x="29853" y="64969"/>
                    <a:pt x="29619" y="64969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4" name="Google Shape;2274;p42"/>
            <p:cNvSpPr/>
            <p:nvPr/>
          </p:nvSpPr>
          <p:spPr>
            <a:xfrm>
              <a:off x="3187213" y="3062871"/>
              <a:ext cx="674305" cy="700936"/>
            </a:xfrm>
            <a:custGeom>
              <a:avLst/>
              <a:gdLst/>
              <a:ahLst/>
              <a:cxnLst/>
              <a:rect l="l" t="t" r="r" b="b"/>
              <a:pathLst>
                <a:path w="38411" h="39928" extrusionOk="0">
                  <a:moveTo>
                    <a:pt x="28811" y="1"/>
                  </a:moveTo>
                  <a:cubicBezTo>
                    <a:pt x="28510" y="1"/>
                    <a:pt x="28192" y="334"/>
                    <a:pt x="28373" y="695"/>
                  </a:cubicBezTo>
                  <a:cubicBezTo>
                    <a:pt x="30445" y="4791"/>
                    <a:pt x="34267" y="7780"/>
                    <a:pt x="36005" y="12078"/>
                  </a:cubicBezTo>
                  <a:cubicBezTo>
                    <a:pt x="37505" y="15792"/>
                    <a:pt x="36934" y="20150"/>
                    <a:pt x="34636" y="23424"/>
                  </a:cubicBezTo>
                  <a:cubicBezTo>
                    <a:pt x="34148" y="24115"/>
                    <a:pt x="33576" y="24770"/>
                    <a:pt x="32921" y="25329"/>
                  </a:cubicBezTo>
                  <a:cubicBezTo>
                    <a:pt x="32838" y="25401"/>
                    <a:pt x="32743" y="25484"/>
                    <a:pt x="32647" y="25556"/>
                  </a:cubicBezTo>
                  <a:cubicBezTo>
                    <a:pt x="32629" y="25574"/>
                    <a:pt x="32532" y="25649"/>
                    <a:pt x="32528" y="25649"/>
                  </a:cubicBezTo>
                  <a:cubicBezTo>
                    <a:pt x="32527" y="25649"/>
                    <a:pt x="32533" y="25643"/>
                    <a:pt x="32552" y="25627"/>
                  </a:cubicBezTo>
                  <a:lnTo>
                    <a:pt x="32552" y="25627"/>
                  </a:lnTo>
                  <a:cubicBezTo>
                    <a:pt x="32493" y="25675"/>
                    <a:pt x="32421" y="25734"/>
                    <a:pt x="32362" y="25782"/>
                  </a:cubicBezTo>
                  <a:cubicBezTo>
                    <a:pt x="32124" y="25960"/>
                    <a:pt x="31874" y="26127"/>
                    <a:pt x="31612" y="26294"/>
                  </a:cubicBezTo>
                  <a:cubicBezTo>
                    <a:pt x="30361" y="27115"/>
                    <a:pt x="29016" y="27818"/>
                    <a:pt x="27671" y="28484"/>
                  </a:cubicBezTo>
                  <a:cubicBezTo>
                    <a:pt x="23944" y="30306"/>
                    <a:pt x="20051" y="31830"/>
                    <a:pt x="16169" y="33318"/>
                  </a:cubicBezTo>
                  <a:cubicBezTo>
                    <a:pt x="11538" y="35092"/>
                    <a:pt x="6859" y="36759"/>
                    <a:pt x="2167" y="38414"/>
                  </a:cubicBezTo>
                  <a:cubicBezTo>
                    <a:pt x="1560" y="38629"/>
                    <a:pt x="965" y="38843"/>
                    <a:pt x="370" y="39069"/>
                  </a:cubicBezTo>
                  <a:cubicBezTo>
                    <a:pt x="155" y="39152"/>
                    <a:pt x="1" y="39367"/>
                    <a:pt x="72" y="39605"/>
                  </a:cubicBezTo>
                  <a:cubicBezTo>
                    <a:pt x="122" y="39796"/>
                    <a:pt x="309" y="39928"/>
                    <a:pt x="502" y="39928"/>
                  </a:cubicBezTo>
                  <a:cubicBezTo>
                    <a:pt x="537" y="39928"/>
                    <a:pt x="573" y="39924"/>
                    <a:pt x="608" y="39914"/>
                  </a:cubicBezTo>
                  <a:cubicBezTo>
                    <a:pt x="1846" y="39522"/>
                    <a:pt x="3072" y="39069"/>
                    <a:pt x="4299" y="38640"/>
                  </a:cubicBezTo>
                  <a:cubicBezTo>
                    <a:pt x="5501" y="38224"/>
                    <a:pt x="6704" y="37795"/>
                    <a:pt x="7906" y="37366"/>
                  </a:cubicBezTo>
                  <a:cubicBezTo>
                    <a:pt x="10288" y="36521"/>
                    <a:pt x="12669" y="35664"/>
                    <a:pt x="15026" y="34783"/>
                  </a:cubicBezTo>
                  <a:cubicBezTo>
                    <a:pt x="19146" y="33247"/>
                    <a:pt x="23242" y="31640"/>
                    <a:pt x="27206" y="29758"/>
                  </a:cubicBezTo>
                  <a:cubicBezTo>
                    <a:pt x="28671" y="29068"/>
                    <a:pt x="30123" y="28330"/>
                    <a:pt x="31493" y="27484"/>
                  </a:cubicBezTo>
                  <a:cubicBezTo>
                    <a:pt x="32647" y="26770"/>
                    <a:pt x="33731" y="25972"/>
                    <a:pt x="34612" y="24948"/>
                  </a:cubicBezTo>
                  <a:cubicBezTo>
                    <a:pt x="37327" y="21817"/>
                    <a:pt x="38410" y="17340"/>
                    <a:pt x="37362" y="13316"/>
                  </a:cubicBezTo>
                  <a:cubicBezTo>
                    <a:pt x="36196" y="8792"/>
                    <a:pt x="32493" y="5684"/>
                    <a:pt x="30088" y="1862"/>
                  </a:cubicBezTo>
                  <a:cubicBezTo>
                    <a:pt x="29754" y="1338"/>
                    <a:pt x="29445" y="791"/>
                    <a:pt x="29159" y="231"/>
                  </a:cubicBezTo>
                  <a:cubicBezTo>
                    <a:pt x="29078" y="68"/>
                    <a:pt x="28946" y="1"/>
                    <a:pt x="28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5" name="Google Shape;2275;p42"/>
            <p:cNvSpPr/>
            <p:nvPr/>
          </p:nvSpPr>
          <p:spPr>
            <a:xfrm>
              <a:off x="4000035" y="2787886"/>
              <a:ext cx="1475638" cy="412507"/>
            </a:xfrm>
            <a:custGeom>
              <a:avLst/>
              <a:gdLst/>
              <a:ahLst/>
              <a:cxnLst/>
              <a:rect l="l" t="t" r="r" b="b"/>
              <a:pathLst>
                <a:path w="84058" h="23498" extrusionOk="0">
                  <a:moveTo>
                    <a:pt x="716" y="1"/>
                  </a:moveTo>
                  <a:cubicBezTo>
                    <a:pt x="0" y="1"/>
                    <a:pt x="7" y="1132"/>
                    <a:pt x="738" y="1156"/>
                  </a:cubicBezTo>
                  <a:cubicBezTo>
                    <a:pt x="6429" y="1287"/>
                    <a:pt x="12073" y="2490"/>
                    <a:pt x="17514" y="4109"/>
                  </a:cubicBezTo>
                  <a:cubicBezTo>
                    <a:pt x="22824" y="5680"/>
                    <a:pt x="27992" y="7704"/>
                    <a:pt x="33087" y="9836"/>
                  </a:cubicBezTo>
                  <a:cubicBezTo>
                    <a:pt x="38255" y="11991"/>
                    <a:pt x="43363" y="14265"/>
                    <a:pt x="48566" y="16325"/>
                  </a:cubicBezTo>
                  <a:cubicBezTo>
                    <a:pt x="53816" y="18408"/>
                    <a:pt x="59162" y="20277"/>
                    <a:pt x="64663" y="21599"/>
                  </a:cubicBezTo>
                  <a:cubicBezTo>
                    <a:pt x="69552" y="22773"/>
                    <a:pt x="74565" y="23498"/>
                    <a:pt x="79600" y="23498"/>
                  </a:cubicBezTo>
                  <a:cubicBezTo>
                    <a:pt x="80181" y="23498"/>
                    <a:pt x="80762" y="23488"/>
                    <a:pt x="81343" y="23468"/>
                  </a:cubicBezTo>
                  <a:cubicBezTo>
                    <a:pt x="82034" y="23445"/>
                    <a:pt x="82725" y="23409"/>
                    <a:pt x="83415" y="23361"/>
                  </a:cubicBezTo>
                  <a:cubicBezTo>
                    <a:pt x="84043" y="23315"/>
                    <a:pt x="84058" y="22359"/>
                    <a:pt x="83459" y="22359"/>
                  </a:cubicBezTo>
                  <a:cubicBezTo>
                    <a:pt x="83445" y="22359"/>
                    <a:pt x="83430" y="22360"/>
                    <a:pt x="83415" y="22361"/>
                  </a:cubicBezTo>
                  <a:cubicBezTo>
                    <a:pt x="82180" y="22453"/>
                    <a:pt x="80943" y="22497"/>
                    <a:pt x="79708" y="22497"/>
                  </a:cubicBezTo>
                  <a:cubicBezTo>
                    <a:pt x="75325" y="22497"/>
                    <a:pt x="70954" y="21944"/>
                    <a:pt x="66663" y="21016"/>
                  </a:cubicBezTo>
                  <a:cubicBezTo>
                    <a:pt x="61150" y="19813"/>
                    <a:pt x="55769" y="18015"/>
                    <a:pt x="50506" y="15967"/>
                  </a:cubicBezTo>
                  <a:cubicBezTo>
                    <a:pt x="45279" y="13943"/>
                    <a:pt x="40148" y="11657"/>
                    <a:pt x="34992" y="9467"/>
                  </a:cubicBezTo>
                  <a:cubicBezTo>
                    <a:pt x="29897" y="7312"/>
                    <a:pt x="24765" y="5228"/>
                    <a:pt x="19479" y="3549"/>
                  </a:cubicBezTo>
                  <a:cubicBezTo>
                    <a:pt x="14109" y="1847"/>
                    <a:pt x="8549" y="525"/>
                    <a:pt x="2917" y="108"/>
                  </a:cubicBezTo>
                  <a:cubicBezTo>
                    <a:pt x="2191" y="61"/>
                    <a:pt x="1464" y="25"/>
                    <a:pt x="738" y="1"/>
                  </a:cubicBezTo>
                  <a:cubicBezTo>
                    <a:pt x="731" y="1"/>
                    <a:pt x="723" y="1"/>
                    <a:pt x="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6" name="Google Shape;2276;p42"/>
            <p:cNvSpPr/>
            <p:nvPr/>
          </p:nvSpPr>
          <p:spPr>
            <a:xfrm>
              <a:off x="4516544" y="2285083"/>
              <a:ext cx="1170111" cy="577998"/>
            </a:xfrm>
            <a:custGeom>
              <a:avLst/>
              <a:gdLst/>
              <a:ahLst/>
              <a:cxnLst/>
              <a:rect l="l" t="t" r="r" b="b"/>
              <a:pathLst>
                <a:path w="66654" h="32925" extrusionOk="0">
                  <a:moveTo>
                    <a:pt x="798" y="1"/>
                  </a:moveTo>
                  <a:cubicBezTo>
                    <a:pt x="372" y="1"/>
                    <a:pt x="1" y="537"/>
                    <a:pt x="401" y="891"/>
                  </a:cubicBezTo>
                  <a:cubicBezTo>
                    <a:pt x="3913" y="3974"/>
                    <a:pt x="7807" y="6606"/>
                    <a:pt x="11903" y="8844"/>
                  </a:cubicBezTo>
                  <a:cubicBezTo>
                    <a:pt x="15998" y="11094"/>
                    <a:pt x="20296" y="12976"/>
                    <a:pt x="24654" y="14678"/>
                  </a:cubicBezTo>
                  <a:cubicBezTo>
                    <a:pt x="29059" y="16405"/>
                    <a:pt x="33536" y="17952"/>
                    <a:pt x="38001" y="19524"/>
                  </a:cubicBezTo>
                  <a:cubicBezTo>
                    <a:pt x="42478" y="21108"/>
                    <a:pt x="46943" y="22703"/>
                    <a:pt x="51324" y="24537"/>
                  </a:cubicBezTo>
                  <a:cubicBezTo>
                    <a:pt x="53503" y="25441"/>
                    <a:pt x="55646" y="26406"/>
                    <a:pt x="57765" y="27454"/>
                  </a:cubicBezTo>
                  <a:cubicBezTo>
                    <a:pt x="60004" y="28561"/>
                    <a:pt x="62230" y="29787"/>
                    <a:pt x="64135" y="31430"/>
                  </a:cubicBezTo>
                  <a:cubicBezTo>
                    <a:pt x="64612" y="31847"/>
                    <a:pt x="65064" y="32287"/>
                    <a:pt x="65493" y="32752"/>
                  </a:cubicBezTo>
                  <a:cubicBezTo>
                    <a:pt x="65609" y="32874"/>
                    <a:pt x="65740" y="32925"/>
                    <a:pt x="65866" y="32925"/>
                  </a:cubicBezTo>
                  <a:cubicBezTo>
                    <a:pt x="66284" y="32925"/>
                    <a:pt x="66653" y="32368"/>
                    <a:pt x="66278" y="31966"/>
                  </a:cubicBezTo>
                  <a:cubicBezTo>
                    <a:pt x="64552" y="30097"/>
                    <a:pt x="62409" y="28656"/>
                    <a:pt x="60182" y="27442"/>
                  </a:cubicBezTo>
                  <a:cubicBezTo>
                    <a:pt x="58051" y="26275"/>
                    <a:pt x="55849" y="25263"/>
                    <a:pt x="53634" y="24298"/>
                  </a:cubicBezTo>
                  <a:cubicBezTo>
                    <a:pt x="49276" y="22405"/>
                    <a:pt x="44811" y="20762"/>
                    <a:pt x="40335" y="19179"/>
                  </a:cubicBezTo>
                  <a:cubicBezTo>
                    <a:pt x="35870" y="17607"/>
                    <a:pt x="31369" y="16083"/>
                    <a:pt x="26940" y="14404"/>
                  </a:cubicBezTo>
                  <a:cubicBezTo>
                    <a:pt x="22571" y="12761"/>
                    <a:pt x="18260" y="10975"/>
                    <a:pt x="14105" y="8832"/>
                  </a:cubicBezTo>
                  <a:cubicBezTo>
                    <a:pt x="9998" y="6713"/>
                    <a:pt x="6057" y="4248"/>
                    <a:pt x="2497" y="1284"/>
                  </a:cubicBezTo>
                  <a:cubicBezTo>
                    <a:pt x="2044" y="915"/>
                    <a:pt x="1592" y="534"/>
                    <a:pt x="1151" y="141"/>
                  </a:cubicBezTo>
                  <a:cubicBezTo>
                    <a:pt x="1040" y="42"/>
                    <a:pt x="917" y="1"/>
                    <a:pt x="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7" name="Google Shape;2277;p42"/>
            <p:cNvSpPr/>
            <p:nvPr/>
          </p:nvSpPr>
          <p:spPr>
            <a:xfrm>
              <a:off x="4710218" y="1941426"/>
              <a:ext cx="1359196" cy="124640"/>
            </a:xfrm>
            <a:custGeom>
              <a:avLst/>
              <a:gdLst/>
              <a:ahLst/>
              <a:cxnLst/>
              <a:rect l="l" t="t" r="r" b="b"/>
              <a:pathLst>
                <a:path w="77425" h="7100" extrusionOk="0">
                  <a:moveTo>
                    <a:pt x="76869" y="0"/>
                  </a:moveTo>
                  <a:cubicBezTo>
                    <a:pt x="76811" y="0"/>
                    <a:pt x="76750" y="15"/>
                    <a:pt x="76689" y="49"/>
                  </a:cubicBezTo>
                  <a:cubicBezTo>
                    <a:pt x="72569" y="2299"/>
                    <a:pt x="68116" y="3835"/>
                    <a:pt x="63520" y="4787"/>
                  </a:cubicBezTo>
                  <a:cubicBezTo>
                    <a:pt x="58913" y="5752"/>
                    <a:pt x="54198" y="6121"/>
                    <a:pt x="49495" y="6145"/>
                  </a:cubicBezTo>
                  <a:cubicBezTo>
                    <a:pt x="49345" y="6145"/>
                    <a:pt x="49195" y="6146"/>
                    <a:pt x="49045" y="6146"/>
                  </a:cubicBezTo>
                  <a:cubicBezTo>
                    <a:pt x="44303" y="6146"/>
                    <a:pt x="39583" y="5784"/>
                    <a:pt x="34874" y="5287"/>
                  </a:cubicBezTo>
                  <a:cubicBezTo>
                    <a:pt x="29492" y="4716"/>
                    <a:pt x="24134" y="3990"/>
                    <a:pt x="18753" y="3442"/>
                  </a:cubicBezTo>
                  <a:cubicBezTo>
                    <a:pt x="14261" y="2990"/>
                    <a:pt x="9744" y="2656"/>
                    <a:pt x="5216" y="2656"/>
                  </a:cubicBezTo>
                  <a:cubicBezTo>
                    <a:pt x="4378" y="2656"/>
                    <a:pt x="3541" y="2668"/>
                    <a:pt x="2703" y="2692"/>
                  </a:cubicBezTo>
                  <a:cubicBezTo>
                    <a:pt x="2036" y="2716"/>
                    <a:pt x="1358" y="2739"/>
                    <a:pt x="691" y="2787"/>
                  </a:cubicBezTo>
                  <a:cubicBezTo>
                    <a:pt x="12" y="2834"/>
                    <a:pt x="1" y="3859"/>
                    <a:pt x="657" y="3859"/>
                  </a:cubicBezTo>
                  <a:cubicBezTo>
                    <a:pt x="668" y="3859"/>
                    <a:pt x="680" y="3859"/>
                    <a:pt x="691" y="3859"/>
                  </a:cubicBezTo>
                  <a:cubicBezTo>
                    <a:pt x="2240" y="3787"/>
                    <a:pt x="3788" y="3754"/>
                    <a:pt x="5334" y="3754"/>
                  </a:cubicBezTo>
                  <a:cubicBezTo>
                    <a:pt x="9194" y="3754"/>
                    <a:pt x="13044" y="3962"/>
                    <a:pt x="16895" y="4311"/>
                  </a:cubicBezTo>
                  <a:cubicBezTo>
                    <a:pt x="22301" y="4799"/>
                    <a:pt x="27682" y="5514"/>
                    <a:pt x="33088" y="6097"/>
                  </a:cubicBezTo>
                  <a:cubicBezTo>
                    <a:pt x="38053" y="6633"/>
                    <a:pt x="43030" y="7061"/>
                    <a:pt x="48042" y="7097"/>
                  </a:cubicBezTo>
                  <a:cubicBezTo>
                    <a:pt x="48284" y="7099"/>
                    <a:pt x="48526" y="7100"/>
                    <a:pt x="48768" y="7100"/>
                  </a:cubicBezTo>
                  <a:cubicBezTo>
                    <a:pt x="53278" y="7100"/>
                    <a:pt x="57794" y="6780"/>
                    <a:pt x="62234" y="5966"/>
                  </a:cubicBezTo>
                  <a:cubicBezTo>
                    <a:pt x="66830" y="5121"/>
                    <a:pt x="71366" y="3704"/>
                    <a:pt x="75522" y="1537"/>
                  </a:cubicBezTo>
                  <a:cubicBezTo>
                    <a:pt x="76046" y="1263"/>
                    <a:pt x="76558" y="977"/>
                    <a:pt x="77070" y="691"/>
                  </a:cubicBezTo>
                  <a:cubicBezTo>
                    <a:pt x="77425" y="489"/>
                    <a:pt x="77201" y="0"/>
                    <a:pt x="76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78" name="Google Shape;2278;p42"/>
          <p:cNvGrpSpPr/>
          <p:nvPr/>
        </p:nvGrpSpPr>
        <p:grpSpPr>
          <a:xfrm>
            <a:off x="9723897" y="668106"/>
            <a:ext cx="1078252" cy="653397"/>
            <a:chOff x="5893798" y="2345382"/>
            <a:chExt cx="808689" cy="490048"/>
          </a:xfrm>
        </p:grpSpPr>
        <p:sp>
          <p:nvSpPr>
            <p:cNvPr id="2279" name="Google Shape;2279;p42"/>
            <p:cNvSpPr/>
            <p:nvPr/>
          </p:nvSpPr>
          <p:spPr>
            <a:xfrm>
              <a:off x="5908017" y="2582029"/>
              <a:ext cx="766469" cy="251862"/>
            </a:xfrm>
            <a:custGeom>
              <a:avLst/>
              <a:gdLst/>
              <a:ahLst/>
              <a:cxnLst/>
              <a:rect l="l" t="t" r="r" b="b"/>
              <a:pathLst>
                <a:path w="43661" h="14347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132"/>
                    <a:pt x="357" y="2263"/>
                    <a:pt x="1036" y="3179"/>
                  </a:cubicBezTo>
                  <a:cubicBezTo>
                    <a:pt x="2082" y="4612"/>
                    <a:pt x="3864" y="5432"/>
                    <a:pt x="5632" y="5432"/>
                  </a:cubicBezTo>
                  <a:cubicBezTo>
                    <a:pt x="6319" y="5432"/>
                    <a:pt x="7004" y="5309"/>
                    <a:pt x="7644" y="5049"/>
                  </a:cubicBezTo>
                  <a:lnTo>
                    <a:pt x="7644" y="5049"/>
                  </a:lnTo>
                  <a:cubicBezTo>
                    <a:pt x="7406" y="8918"/>
                    <a:pt x="9763" y="12990"/>
                    <a:pt x="13466" y="14097"/>
                  </a:cubicBezTo>
                  <a:cubicBezTo>
                    <a:pt x="14040" y="14267"/>
                    <a:pt x="14635" y="14347"/>
                    <a:pt x="15230" y="14347"/>
                  </a:cubicBezTo>
                  <a:cubicBezTo>
                    <a:pt x="18489" y="14347"/>
                    <a:pt x="21787" y="11953"/>
                    <a:pt x="22039" y="8692"/>
                  </a:cubicBezTo>
                  <a:cubicBezTo>
                    <a:pt x="23360" y="10919"/>
                    <a:pt x="25575" y="12693"/>
                    <a:pt x="28123" y="13193"/>
                  </a:cubicBezTo>
                  <a:cubicBezTo>
                    <a:pt x="28597" y="13287"/>
                    <a:pt x="29081" y="13334"/>
                    <a:pt x="29565" y="13334"/>
                  </a:cubicBezTo>
                  <a:cubicBezTo>
                    <a:pt x="31694" y="13334"/>
                    <a:pt x="33824" y="12432"/>
                    <a:pt x="35124" y="10764"/>
                  </a:cubicBezTo>
                  <a:cubicBezTo>
                    <a:pt x="36850" y="8549"/>
                    <a:pt x="36600" y="5727"/>
                    <a:pt x="35124" y="3525"/>
                  </a:cubicBezTo>
                  <a:lnTo>
                    <a:pt x="35124" y="3525"/>
                  </a:lnTo>
                  <a:cubicBezTo>
                    <a:pt x="36605" y="3729"/>
                    <a:pt x="38036" y="4362"/>
                    <a:pt x="39497" y="4362"/>
                  </a:cubicBezTo>
                  <a:cubicBezTo>
                    <a:pt x="40162" y="4362"/>
                    <a:pt x="40833" y="4231"/>
                    <a:pt x="41517" y="3870"/>
                  </a:cubicBezTo>
                  <a:cubicBezTo>
                    <a:pt x="42505" y="3346"/>
                    <a:pt x="43220" y="2417"/>
                    <a:pt x="43660" y="1382"/>
                  </a:cubicBezTo>
                  <a:lnTo>
                    <a:pt x="43660" y="1382"/>
                  </a:lnTo>
                  <a:cubicBezTo>
                    <a:pt x="42708" y="1632"/>
                    <a:pt x="41732" y="1822"/>
                    <a:pt x="40731" y="1906"/>
                  </a:cubicBezTo>
                  <a:cubicBezTo>
                    <a:pt x="40256" y="1951"/>
                    <a:pt x="39777" y="1975"/>
                    <a:pt x="39298" y="1975"/>
                  </a:cubicBezTo>
                  <a:cubicBezTo>
                    <a:pt x="36908" y="1975"/>
                    <a:pt x="34511" y="1391"/>
                    <a:pt x="32528" y="72"/>
                  </a:cubicBezTo>
                  <a:lnTo>
                    <a:pt x="32528" y="72"/>
                  </a:lnTo>
                  <a:cubicBezTo>
                    <a:pt x="32730" y="1965"/>
                    <a:pt x="32409" y="3918"/>
                    <a:pt x="31635" y="5644"/>
                  </a:cubicBezTo>
                  <a:cubicBezTo>
                    <a:pt x="31052" y="6930"/>
                    <a:pt x="30123" y="8180"/>
                    <a:pt x="28766" y="8561"/>
                  </a:cubicBezTo>
                  <a:cubicBezTo>
                    <a:pt x="28487" y="8639"/>
                    <a:pt x="28202" y="8675"/>
                    <a:pt x="27918" y="8675"/>
                  </a:cubicBezTo>
                  <a:cubicBezTo>
                    <a:pt x="26808" y="8675"/>
                    <a:pt x="25697" y="8124"/>
                    <a:pt x="24872" y="7347"/>
                  </a:cubicBezTo>
                  <a:cubicBezTo>
                    <a:pt x="23836" y="6370"/>
                    <a:pt x="23170" y="5073"/>
                    <a:pt x="22527" y="3811"/>
                  </a:cubicBezTo>
                  <a:cubicBezTo>
                    <a:pt x="22205" y="5418"/>
                    <a:pt x="21848" y="7097"/>
                    <a:pt x="20800" y="8359"/>
                  </a:cubicBezTo>
                  <a:cubicBezTo>
                    <a:pt x="20091" y="9231"/>
                    <a:pt x="18951" y="9825"/>
                    <a:pt x="17863" y="9825"/>
                  </a:cubicBezTo>
                  <a:cubicBezTo>
                    <a:pt x="17363" y="9825"/>
                    <a:pt x="16874" y="9700"/>
                    <a:pt x="16443" y="9418"/>
                  </a:cubicBezTo>
                  <a:cubicBezTo>
                    <a:pt x="15323" y="8692"/>
                    <a:pt x="14954" y="7228"/>
                    <a:pt x="14931" y="5894"/>
                  </a:cubicBezTo>
                  <a:cubicBezTo>
                    <a:pt x="14907" y="4561"/>
                    <a:pt x="15121" y="3203"/>
                    <a:pt x="14788" y="1917"/>
                  </a:cubicBezTo>
                  <a:cubicBezTo>
                    <a:pt x="12806" y="2861"/>
                    <a:pt x="10614" y="3336"/>
                    <a:pt x="8424" y="3336"/>
                  </a:cubicBezTo>
                  <a:cubicBezTo>
                    <a:pt x="6443" y="3336"/>
                    <a:pt x="4464" y="2948"/>
                    <a:pt x="2643" y="2167"/>
                  </a:cubicBezTo>
                  <a:cubicBezTo>
                    <a:pt x="1369" y="1620"/>
                    <a:pt x="738" y="822"/>
                    <a:pt x="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5893798" y="2345382"/>
              <a:ext cx="808689" cy="490048"/>
            </a:xfrm>
            <a:custGeom>
              <a:avLst/>
              <a:gdLst/>
              <a:ahLst/>
              <a:cxnLst/>
              <a:rect l="l" t="t" r="r" b="b"/>
              <a:pathLst>
                <a:path w="46066" h="27915" extrusionOk="0">
                  <a:moveTo>
                    <a:pt x="27291" y="827"/>
                  </a:moveTo>
                  <a:cubicBezTo>
                    <a:pt x="29587" y="827"/>
                    <a:pt x="31691" y="2396"/>
                    <a:pt x="32647" y="4469"/>
                  </a:cubicBezTo>
                  <a:cubicBezTo>
                    <a:pt x="33267" y="5826"/>
                    <a:pt x="33433" y="7421"/>
                    <a:pt x="33195" y="8898"/>
                  </a:cubicBezTo>
                  <a:cubicBezTo>
                    <a:pt x="33152" y="9199"/>
                    <a:pt x="33383" y="9470"/>
                    <a:pt x="33645" y="9470"/>
                  </a:cubicBezTo>
                  <a:cubicBezTo>
                    <a:pt x="33745" y="9470"/>
                    <a:pt x="33850" y="9430"/>
                    <a:pt x="33945" y="9338"/>
                  </a:cubicBezTo>
                  <a:cubicBezTo>
                    <a:pt x="35374" y="7921"/>
                    <a:pt x="37124" y="6766"/>
                    <a:pt x="39124" y="6397"/>
                  </a:cubicBezTo>
                  <a:cubicBezTo>
                    <a:pt x="39456" y="6335"/>
                    <a:pt x="39792" y="6304"/>
                    <a:pt x="40127" y="6304"/>
                  </a:cubicBezTo>
                  <a:cubicBezTo>
                    <a:pt x="41521" y="6304"/>
                    <a:pt x="42884" y="6850"/>
                    <a:pt x="43768" y="7993"/>
                  </a:cubicBezTo>
                  <a:cubicBezTo>
                    <a:pt x="44708" y="9219"/>
                    <a:pt x="45018" y="10922"/>
                    <a:pt x="44720" y="12398"/>
                  </a:cubicBezTo>
                  <a:cubicBezTo>
                    <a:pt x="44387" y="14053"/>
                    <a:pt x="43268" y="15363"/>
                    <a:pt x="41744" y="16113"/>
                  </a:cubicBezTo>
                  <a:cubicBezTo>
                    <a:pt x="40807" y="16571"/>
                    <a:pt x="39731" y="16809"/>
                    <a:pt x="38658" y="16809"/>
                  </a:cubicBezTo>
                  <a:cubicBezTo>
                    <a:pt x="37754" y="16809"/>
                    <a:pt x="36852" y="16640"/>
                    <a:pt x="36041" y="16291"/>
                  </a:cubicBezTo>
                  <a:cubicBezTo>
                    <a:pt x="35967" y="16260"/>
                    <a:pt x="35894" y="16245"/>
                    <a:pt x="35825" y="16245"/>
                  </a:cubicBezTo>
                  <a:cubicBezTo>
                    <a:pt x="35503" y="16245"/>
                    <a:pt x="35265" y="16558"/>
                    <a:pt x="35422" y="16911"/>
                  </a:cubicBezTo>
                  <a:cubicBezTo>
                    <a:pt x="36481" y="19232"/>
                    <a:pt x="35672" y="22066"/>
                    <a:pt x="33898" y="23792"/>
                  </a:cubicBezTo>
                  <a:cubicBezTo>
                    <a:pt x="32993" y="24661"/>
                    <a:pt x="31802" y="25209"/>
                    <a:pt x="30552" y="25281"/>
                  </a:cubicBezTo>
                  <a:cubicBezTo>
                    <a:pt x="30441" y="25287"/>
                    <a:pt x="30331" y="25290"/>
                    <a:pt x="30221" y="25290"/>
                  </a:cubicBezTo>
                  <a:cubicBezTo>
                    <a:pt x="29060" y="25290"/>
                    <a:pt x="27920" y="24950"/>
                    <a:pt x="26909" y="24352"/>
                  </a:cubicBezTo>
                  <a:cubicBezTo>
                    <a:pt x="25658" y="23614"/>
                    <a:pt x="24682" y="22483"/>
                    <a:pt x="24277" y="21078"/>
                  </a:cubicBezTo>
                  <a:cubicBezTo>
                    <a:pt x="24214" y="20867"/>
                    <a:pt x="24044" y="20771"/>
                    <a:pt x="23872" y="20771"/>
                  </a:cubicBezTo>
                  <a:cubicBezTo>
                    <a:pt x="23654" y="20771"/>
                    <a:pt x="23433" y="20924"/>
                    <a:pt x="23420" y="21197"/>
                  </a:cubicBezTo>
                  <a:cubicBezTo>
                    <a:pt x="23289" y="23959"/>
                    <a:pt x="20944" y="26269"/>
                    <a:pt x="18312" y="26864"/>
                  </a:cubicBezTo>
                  <a:cubicBezTo>
                    <a:pt x="17892" y="26963"/>
                    <a:pt x="17463" y="27013"/>
                    <a:pt x="17035" y="27013"/>
                  </a:cubicBezTo>
                  <a:cubicBezTo>
                    <a:pt x="16128" y="27013"/>
                    <a:pt x="15224" y="26793"/>
                    <a:pt x="14407" y="26364"/>
                  </a:cubicBezTo>
                  <a:cubicBezTo>
                    <a:pt x="13205" y="25721"/>
                    <a:pt x="12216" y="24709"/>
                    <a:pt x="11561" y="23507"/>
                  </a:cubicBezTo>
                  <a:cubicBezTo>
                    <a:pt x="10811" y="22161"/>
                    <a:pt x="10514" y="20601"/>
                    <a:pt x="10799" y="19077"/>
                  </a:cubicBezTo>
                  <a:cubicBezTo>
                    <a:pt x="10854" y="18751"/>
                    <a:pt x="10639" y="18524"/>
                    <a:pt x="10338" y="18524"/>
                  </a:cubicBezTo>
                  <a:cubicBezTo>
                    <a:pt x="10310" y="18524"/>
                    <a:pt x="10281" y="18526"/>
                    <a:pt x="10252" y="18530"/>
                  </a:cubicBezTo>
                  <a:cubicBezTo>
                    <a:pt x="9289" y="18678"/>
                    <a:pt x="8299" y="18799"/>
                    <a:pt x="7312" y="18799"/>
                  </a:cubicBezTo>
                  <a:cubicBezTo>
                    <a:pt x="6555" y="18799"/>
                    <a:pt x="5800" y="18728"/>
                    <a:pt x="5061" y="18542"/>
                  </a:cubicBezTo>
                  <a:cubicBezTo>
                    <a:pt x="3751" y="18220"/>
                    <a:pt x="2441" y="17506"/>
                    <a:pt x="1655" y="16363"/>
                  </a:cubicBezTo>
                  <a:cubicBezTo>
                    <a:pt x="893" y="15244"/>
                    <a:pt x="751" y="13874"/>
                    <a:pt x="1120" y="12589"/>
                  </a:cubicBezTo>
                  <a:cubicBezTo>
                    <a:pt x="1501" y="11267"/>
                    <a:pt x="2394" y="10195"/>
                    <a:pt x="3608" y="9541"/>
                  </a:cubicBezTo>
                  <a:cubicBezTo>
                    <a:pt x="4554" y="9027"/>
                    <a:pt x="5635" y="8775"/>
                    <a:pt x="6716" y="8775"/>
                  </a:cubicBezTo>
                  <a:cubicBezTo>
                    <a:pt x="7212" y="8775"/>
                    <a:pt x="7708" y="8828"/>
                    <a:pt x="8192" y="8933"/>
                  </a:cubicBezTo>
                  <a:cubicBezTo>
                    <a:pt x="8226" y="8941"/>
                    <a:pt x="8260" y="8945"/>
                    <a:pt x="8295" y="8945"/>
                  </a:cubicBezTo>
                  <a:cubicBezTo>
                    <a:pt x="8528" y="8945"/>
                    <a:pt x="8762" y="8774"/>
                    <a:pt x="8752" y="8505"/>
                  </a:cubicBezTo>
                  <a:cubicBezTo>
                    <a:pt x="8728" y="8005"/>
                    <a:pt x="8728" y="7493"/>
                    <a:pt x="8835" y="6993"/>
                  </a:cubicBezTo>
                  <a:cubicBezTo>
                    <a:pt x="8942" y="6493"/>
                    <a:pt x="9133" y="6004"/>
                    <a:pt x="9371" y="5564"/>
                  </a:cubicBezTo>
                  <a:cubicBezTo>
                    <a:pt x="9859" y="4659"/>
                    <a:pt x="10549" y="3873"/>
                    <a:pt x="11407" y="3314"/>
                  </a:cubicBezTo>
                  <a:cubicBezTo>
                    <a:pt x="12318" y="2716"/>
                    <a:pt x="13358" y="2431"/>
                    <a:pt x="14407" y="2431"/>
                  </a:cubicBezTo>
                  <a:cubicBezTo>
                    <a:pt x="15303" y="2431"/>
                    <a:pt x="16205" y="2639"/>
                    <a:pt x="17038" y="3040"/>
                  </a:cubicBezTo>
                  <a:cubicBezTo>
                    <a:pt x="18050" y="3528"/>
                    <a:pt x="18979" y="4230"/>
                    <a:pt x="19598" y="5183"/>
                  </a:cubicBezTo>
                  <a:cubicBezTo>
                    <a:pt x="19667" y="5285"/>
                    <a:pt x="19760" y="5334"/>
                    <a:pt x="19853" y="5344"/>
                  </a:cubicBezTo>
                  <a:lnTo>
                    <a:pt x="19853" y="5344"/>
                  </a:lnTo>
                  <a:cubicBezTo>
                    <a:pt x="19891" y="5385"/>
                    <a:pt x="19929" y="5427"/>
                    <a:pt x="19967" y="5469"/>
                  </a:cubicBezTo>
                  <a:cubicBezTo>
                    <a:pt x="20023" y="5525"/>
                    <a:pt x="20119" y="5558"/>
                    <a:pt x="20211" y="5558"/>
                  </a:cubicBezTo>
                  <a:cubicBezTo>
                    <a:pt x="20294" y="5558"/>
                    <a:pt x="20374" y="5531"/>
                    <a:pt x="20420" y="5469"/>
                  </a:cubicBezTo>
                  <a:cubicBezTo>
                    <a:pt x="21968" y="3480"/>
                    <a:pt x="23837" y="1337"/>
                    <a:pt x="26456" y="897"/>
                  </a:cubicBezTo>
                  <a:cubicBezTo>
                    <a:pt x="26736" y="849"/>
                    <a:pt x="27015" y="827"/>
                    <a:pt x="27291" y="827"/>
                  </a:cubicBezTo>
                  <a:close/>
                  <a:moveTo>
                    <a:pt x="27436" y="1"/>
                  </a:moveTo>
                  <a:cubicBezTo>
                    <a:pt x="27304" y="1"/>
                    <a:pt x="27171" y="6"/>
                    <a:pt x="27040" y="16"/>
                  </a:cubicBezTo>
                  <a:cubicBezTo>
                    <a:pt x="25623" y="111"/>
                    <a:pt x="24325" y="730"/>
                    <a:pt x="23206" y="1587"/>
                  </a:cubicBezTo>
                  <a:cubicBezTo>
                    <a:pt x="22040" y="2492"/>
                    <a:pt x="21074" y="3595"/>
                    <a:pt x="20170" y="4752"/>
                  </a:cubicBezTo>
                  <a:lnTo>
                    <a:pt x="20170" y="4752"/>
                  </a:lnTo>
                  <a:cubicBezTo>
                    <a:pt x="20150" y="4732"/>
                    <a:pt x="20131" y="4712"/>
                    <a:pt x="20112" y="4692"/>
                  </a:cubicBezTo>
                  <a:lnTo>
                    <a:pt x="20112" y="4692"/>
                  </a:lnTo>
                  <a:cubicBezTo>
                    <a:pt x="19576" y="3764"/>
                    <a:pt x="18788" y="2953"/>
                    <a:pt x="17860" y="2421"/>
                  </a:cubicBezTo>
                  <a:cubicBezTo>
                    <a:pt x="16860" y="1861"/>
                    <a:pt x="15717" y="1540"/>
                    <a:pt x="14574" y="1528"/>
                  </a:cubicBezTo>
                  <a:cubicBezTo>
                    <a:pt x="14533" y="1527"/>
                    <a:pt x="14491" y="1526"/>
                    <a:pt x="14450" y="1526"/>
                  </a:cubicBezTo>
                  <a:cubicBezTo>
                    <a:pt x="12142" y="1526"/>
                    <a:pt x="10052" y="2836"/>
                    <a:pt x="8883" y="4790"/>
                  </a:cubicBezTo>
                  <a:cubicBezTo>
                    <a:pt x="8318" y="5734"/>
                    <a:pt x="7931" y="6873"/>
                    <a:pt x="7865" y="7978"/>
                  </a:cubicBezTo>
                  <a:lnTo>
                    <a:pt x="7865" y="7978"/>
                  </a:lnTo>
                  <a:cubicBezTo>
                    <a:pt x="7464" y="7915"/>
                    <a:pt x="7058" y="7882"/>
                    <a:pt x="6654" y="7882"/>
                  </a:cubicBezTo>
                  <a:cubicBezTo>
                    <a:pt x="5631" y="7882"/>
                    <a:pt x="4612" y="8088"/>
                    <a:pt x="3680" y="8517"/>
                  </a:cubicBezTo>
                  <a:cubicBezTo>
                    <a:pt x="2239" y="9183"/>
                    <a:pt x="1132" y="10362"/>
                    <a:pt x="548" y="11827"/>
                  </a:cubicBezTo>
                  <a:cubicBezTo>
                    <a:pt x="0" y="13220"/>
                    <a:pt x="0" y="14839"/>
                    <a:pt x="667" y="16196"/>
                  </a:cubicBezTo>
                  <a:cubicBezTo>
                    <a:pt x="1358" y="17625"/>
                    <a:pt x="2727" y="18613"/>
                    <a:pt x="4191" y="19137"/>
                  </a:cubicBezTo>
                  <a:cubicBezTo>
                    <a:pt x="5233" y="19513"/>
                    <a:pt x="6326" y="19646"/>
                    <a:pt x="7427" y="19646"/>
                  </a:cubicBezTo>
                  <a:cubicBezTo>
                    <a:pt x="8236" y="19646"/>
                    <a:pt x="9049" y="19574"/>
                    <a:pt x="9850" y="19473"/>
                  </a:cubicBezTo>
                  <a:lnTo>
                    <a:pt x="9850" y="19473"/>
                  </a:lnTo>
                  <a:cubicBezTo>
                    <a:pt x="9566" y="22355"/>
                    <a:pt x="11086" y="25323"/>
                    <a:pt x="13526" y="26864"/>
                  </a:cubicBezTo>
                  <a:cubicBezTo>
                    <a:pt x="14602" y="27556"/>
                    <a:pt x="15841" y="27914"/>
                    <a:pt x="17105" y="27914"/>
                  </a:cubicBezTo>
                  <a:cubicBezTo>
                    <a:pt x="17407" y="27914"/>
                    <a:pt x="17711" y="27894"/>
                    <a:pt x="18015" y="27852"/>
                  </a:cubicBezTo>
                  <a:cubicBezTo>
                    <a:pt x="19551" y="27626"/>
                    <a:pt x="21003" y="26888"/>
                    <a:pt x="22122" y="25828"/>
                  </a:cubicBezTo>
                  <a:cubicBezTo>
                    <a:pt x="23027" y="24965"/>
                    <a:pt x="23710" y="23880"/>
                    <a:pt x="24051" y="22692"/>
                  </a:cubicBezTo>
                  <a:lnTo>
                    <a:pt x="24051" y="22692"/>
                  </a:lnTo>
                  <a:cubicBezTo>
                    <a:pt x="25280" y="24787"/>
                    <a:pt x="27651" y="26164"/>
                    <a:pt x="30088" y="26233"/>
                  </a:cubicBezTo>
                  <a:cubicBezTo>
                    <a:pt x="30138" y="26234"/>
                    <a:pt x="30188" y="26235"/>
                    <a:pt x="30238" y="26235"/>
                  </a:cubicBezTo>
                  <a:cubicBezTo>
                    <a:pt x="31683" y="26235"/>
                    <a:pt x="33056" y="25738"/>
                    <a:pt x="34183" y="24852"/>
                  </a:cubicBezTo>
                  <a:cubicBezTo>
                    <a:pt x="35314" y="23947"/>
                    <a:pt x="36124" y="22637"/>
                    <a:pt x="36529" y="21256"/>
                  </a:cubicBezTo>
                  <a:cubicBezTo>
                    <a:pt x="36887" y="20004"/>
                    <a:pt x="36909" y="18670"/>
                    <a:pt x="36562" y="17420"/>
                  </a:cubicBezTo>
                  <a:lnTo>
                    <a:pt x="36562" y="17420"/>
                  </a:lnTo>
                  <a:cubicBezTo>
                    <a:pt x="37285" y="17629"/>
                    <a:pt x="38038" y="17734"/>
                    <a:pt x="38790" y="17734"/>
                  </a:cubicBezTo>
                  <a:cubicBezTo>
                    <a:pt x="39720" y="17734"/>
                    <a:pt x="40649" y="17572"/>
                    <a:pt x="41518" y="17244"/>
                  </a:cubicBezTo>
                  <a:cubicBezTo>
                    <a:pt x="43363" y="16553"/>
                    <a:pt x="44911" y="15148"/>
                    <a:pt x="45518" y="13243"/>
                  </a:cubicBezTo>
                  <a:cubicBezTo>
                    <a:pt x="46066" y="11505"/>
                    <a:pt x="45828" y="9493"/>
                    <a:pt x="44875" y="7945"/>
                  </a:cubicBezTo>
                  <a:cubicBezTo>
                    <a:pt x="43870" y="6326"/>
                    <a:pt x="42101" y="5409"/>
                    <a:pt x="40226" y="5409"/>
                  </a:cubicBezTo>
                  <a:cubicBezTo>
                    <a:pt x="40101" y="5409"/>
                    <a:pt x="39976" y="5413"/>
                    <a:pt x="39851" y="5421"/>
                  </a:cubicBezTo>
                  <a:cubicBezTo>
                    <a:pt x="38612" y="5504"/>
                    <a:pt x="37422" y="5897"/>
                    <a:pt x="36338" y="6481"/>
                  </a:cubicBezTo>
                  <a:cubicBezTo>
                    <a:pt x="35583" y="6875"/>
                    <a:pt x="34850" y="7365"/>
                    <a:pt x="34179" y="7916"/>
                  </a:cubicBezTo>
                  <a:lnTo>
                    <a:pt x="34179" y="7916"/>
                  </a:lnTo>
                  <a:cubicBezTo>
                    <a:pt x="34255" y="5321"/>
                    <a:pt x="33254" y="2705"/>
                    <a:pt x="31052" y="1182"/>
                  </a:cubicBezTo>
                  <a:cubicBezTo>
                    <a:pt x="30005" y="460"/>
                    <a:pt x="28714" y="1"/>
                    <a:pt x="2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1" name="Google Shape;2281;p42"/>
          <p:cNvGrpSpPr/>
          <p:nvPr/>
        </p:nvGrpSpPr>
        <p:grpSpPr>
          <a:xfrm>
            <a:off x="1734546" y="1944158"/>
            <a:ext cx="1354708" cy="747519"/>
            <a:chOff x="2633156" y="1606195"/>
            <a:chExt cx="1016031" cy="560639"/>
          </a:xfrm>
        </p:grpSpPr>
        <p:sp>
          <p:nvSpPr>
            <p:cNvPr id="2282" name="Google Shape;2282;p42"/>
            <p:cNvSpPr/>
            <p:nvPr/>
          </p:nvSpPr>
          <p:spPr>
            <a:xfrm>
              <a:off x="2654677" y="1909039"/>
              <a:ext cx="963787" cy="257795"/>
            </a:xfrm>
            <a:custGeom>
              <a:avLst/>
              <a:gdLst/>
              <a:ahLst/>
              <a:cxnLst/>
              <a:rect l="l" t="t" r="r" b="b"/>
              <a:pathLst>
                <a:path w="54901" h="14685" extrusionOk="0">
                  <a:moveTo>
                    <a:pt x="38541" y="0"/>
                  </a:moveTo>
                  <a:cubicBezTo>
                    <a:pt x="36660" y="3882"/>
                    <a:pt x="32790" y="6882"/>
                    <a:pt x="28480" y="7120"/>
                  </a:cubicBezTo>
                  <a:cubicBezTo>
                    <a:pt x="28324" y="7129"/>
                    <a:pt x="28167" y="7133"/>
                    <a:pt x="28011" y="7133"/>
                  </a:cubicBezTo>
                  <a:cubicBezTo>
                    <a:pt x="23864" y="7133"/>
                    <a:pt x="19707" y="4277"/>
                    <a:pt x="18800" y="227"/>
                  </a:cubicBezTo>
                  <a:cubicBezTo>
                    <a:pt x="16753" y="2001"/>
                    <a:pt x="14478" y="3608"/>
                    <a:pt x="11907" y="4501"/>
                  </a:cubicBezTo>
                  <a:cubicBezTo>
                    <a:pt x="10607" y="4950"/>
                    <a:pt x="9226" y="5204"/>
                    <a:pt x="7858" y="5204"/>
                  </a:cubicBezTo>
                  <a:cubicBezTo>
                    <a:pt x="6506" y="5204"/>
                    <a:pt x="5166" y="4956"/>
                    <a:pt x="3929" y="4406"/>
                  </a:cubicBezTo>
                  <a:cubicBezTo>
                    <a:pt x="2596" y="3810"/>
                    <a:pt x="1417" y="2846"/>
                    <a:pt x="596" y="1632"/>
                  </a:cubicBezTo>
                  <a:cubicBezTo>
                    <a:pt x="536" y="1548"/>
                    <a:pt x="489" y="1441"/>
                    <a:pt x="429" y="1322"/>
                  </a:cubicBezTo>
                  <a:cubicBezTo>
                    <a:pt x="119" y="2120"/>
                    <a:pt x="0" y="2989"/>
                    <a:pt x="155" y="3858"/>
                  </a:cubicBezTo>
                  <a:cubicBezTo>
                    <a:pt x="921" y="8219"/>
                    <a:pt x="5651" y="9726"/>
                    <a:pt x="10245" y="9726"/>
                  </a:cubicBezTo>
                  <a:cubicBezTo>
                    <a:pt x="12939" y="9726"/>
                    <a:pt x="15586" y="9208"/>
                    <a:pt x="17360" y="8442"/>
                  </a:cubicBezTo>
                  <a:cubicBezTo>
                    <a:pt x="17558" y="8356"/>
                    <a:pt x="17776" y="8269"/>
                    <a:pt x="17980" y="8269"/>
                  </a:cubicBezTo>
                  <a:cubicBezTo>
                    <a:pt x="18058" y="8269"/>
                    <a:pt x="18133" y="8282"/>
                    <a:pt x="18205" y="8311"/>
                  </a:cubicBezTo>
                  <a:cubicBezTo>
                    <a:pt x="18443" y="8406"/>
                    <a:pt x="18586" y="8656"/>
                    <a:pt x="18705" y="8883"/>
                  </a:cubicBezTo>
                  <a:cubicBezTo>
                    <a:pt x="20863" y="12794"/>
                    <a:pt x="24844" y="14684"/>
                    <a:pt x="28939" y="14684"/>
                  </a:cubicBezTo>
                  <a:cubicBezTo>
                    <a:pt x="31601" y="14684"/>
                    <a:pt x="34311" y="13885"/>
                    <a:pt x="36600" y="12323"/>
                  </a:cubicBezTo>
                  <a:cubicBezTo>
                    <a:pt x="38362" y="11133"/>
                    <a:pt x="40363" y="9383"/>
                    <a:pt x="40863" y="7299"/>
                  </a:cubicBezTo>
                  <a:cubicBezTo>
                    <a:pt x="42677" y="8267"/>
                    <a:pt x="44739" y="8766"/>
                    <a:pt x="46798" y="8766"/>
                  </a:cubicBezTo>
                  <a:cubicBezTo>
                    <a:pt x="47955" y="8766"/>
                    <a:pt x="49111" y="8609"/>
                    <a:pt x="50221" y="8287"/>
                  </a:cubicBezTo>
                  <a:cubicBezTo>
                    <a:pt x="52090" y="7763"/>
                    <a:pt x="53971" y="6644"/>
                    <a:pt x="54638" y="4822"/>
                  </a:cubicBezTo>
                  <a:cubicBezTo>
                    <a:pt x="54781" y="4418"/>
                    <a:pt x="54864" y="4001"/>
                    <a:pt x="54900" y="3572"/>
                  </a:cubicBezTo>
                  <a:lnTo>
                    <a:pt x="54900" y="3572"/>
                  </a:lnTo>
                  <a:cubicBezTo>
                    <a:pt x="53492" y="3880"/>
                    <a:pt x="52047" y="4032"/>
                    <a:pt x="50602" y="4032"/>
                  </a:cubicBezTo>
                  <a:cubicBezTo>
                    <a:pt x="46280" y="4032"/>
                    <a:pt x="41949" y="2668"/>
                    <a:pt x="3854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3" name="Google Shape;2283;p42"/>
            <p:cNvSpPr/>
            <p:nvPr/>
          </p:nvSpPr>
          <p:spPr>
            <a:xfrm>
              <a:off x="2633156" y="1606195"/>
              <a:ext cx="1016031" cy="554282"/>
            </a:xfrm>
            <a:custGeom>
              <a:avLst/>
              <a:gdLst/>
              <a:ahLst/>
              <a:cxnLst/>
              <a:rect l="l" t="t" r="r" b="b"/>
              <a:pathLst>
                <a:path w="57877" h="31574" extrusionOk="0">
                  <a:moveTo>
                    <a:pt x="31675" y="900"/>
                  </a:moveTo>
                  <a:cubicBezTo>
                    <a:pt x="31984" y="900"/>
                    <a:pt x="32294" y="936"/>
                    <a:pt x="32599" y="1012"/>
                  </a:cubicBezTo>
                  <a:cubicBezTo>
                    <a:pt x="33790" y="1298"/>
                    <a:pt x="34826" y="2108"/>
                    <a:pt x="35528" y="3096"/>
                  </a:cubicBezTo>
                  <a:cubicBezTo>
                    <a:pt x="36445" y="4394"/>
                    <a:pt x="36862" y="5965"/>
                    <a:pt x="37040" y="7525"/>
                  </a:cubicBezTo>
                  <a:cubicBezTo>
                    <a:pt x="37064" y="7727"/>
                    <a:pt x="37171" y="7918"/>
                    <a:pt x="37398" y="7978"/>
                  </a:cubicBezTo>
                  <a:cubicBezTo>
                    <a:pt x="37438" y="7990"/>
                    <a:pt x="37482" y="7996"/>
                    <a:pt x="37526" y="7996"/>
                  </a:cubicBezTo>
                  <a:cubicBezTo>
                    <a:pt x="37688" y="7996"/>
                    <a:pt x="37859" y="7913"/>
                    <a:pt x="37933" y="7763"/>
                  </a:cubicBezTo>
                  <a:cubicBezTo>
                    <a:pt x="38735" y="6161"/>
                    <a:pt x="40311" y="5153"/>
                    <a:pt x="42028" y="5153"/>
                  </a:cubicBezTo>
                  <a:cubicBezTo>
                    <a:pt x="42428" y="5153"/>
                    <a:pt x="42836" y="5208"/>
                    <a:pt x="43244" y="5322"/>
                  </a:cubicBezTo>
                  <a:cubicBezTo>
                    <a:pt x="45387" y="5930"/>
                    <a:pt x="46577" y="7894"/>
                    <a:pt x="46780" y="10025"/>
                  </a:cubicBezTo>
                  <a:cubicBezTo>
                    <a:pt x="46911" y="11240"/>
                    <a:pt x="46792" y="12478"/>
                    <a:pt x="46506" y="13669"/>
                  </a:cubicBezTo>
                  <a:cubicBezTo>
                    <a:pt x="46431" y="13951"/>
                    <a:pt x="46660" y="14218"/>
                    <a:pt x="46924" y="14218"/>
                  </a:cubicBezTo>
                  <a:cubicBezTo>
                    <a:pt x="46994" y="14218"/>
                    <a:pt x="47067" y="14199"/>
                    <a:pt x="47137" y="14157"/>
                  </a:cubicBezTo>
                  <a:cubicBezTo>
                    <a:pt x="47892" y="13700"/>
                    <a:pt x="48711" y="13500"/>
                    <a:pt x="49539" y="13500"/>
                  </a:cubicBezTo>
                  <a:cubicBezTo>
                    <a:pt x="51992" y="13500"/>
                    <a:pt x="54532" y="15247"/>
                    <a:pt x="55769" y="17241"/>
                  </a:cubicBezTo>
                  <a:cubicBezTo>
                    <a:pt x="56257" y="18014"/>
                    <a:pt x="56579" y="18896"/>
                    <a:pt x="56436" y="19812"/>
                  </a:cubicBezTo>
                  <a:cubicBezTo>
                    <a:pt x="56293" y="20681"/>
                    <a:pt x="55805" y="21443"/>
                    <a:pt x="55233" y="22086"/>
                  </a:cubicBezTo>
                  <a:cubicBezTo>
                    <a:pt x="54626" y="22777"/>
                    <a:pt x="53900" y="23360"/>
                    <a:pt x="53126" y="23884"/>
                  </a:cubicBezTo>
                  <a:cubicBezTo>
                    <a:pt x="52328" y="24432"/>
                    <a:pt x="51459" y="24896"/>
                    <a:pt x="50518" y="25146"/>
                  </a:cubicBezTo>
                  <a:cubicBezTo>
                    <a:pt x="50082" y="25259"/>
                    <a:pt x="49647" y="25310"/>
                    <a:pt x="49215" y="25310"/>
                  </a:cubicBezTo>
                  <a:cubicBezTo>
                    <a:pt x="47647" y="25310"/>
                    <a:pt x="46126" y="24643"/>
                    <a:pt x="44744" y="23896"/>
                  </a:cubicBezTo>
                  <a:cubicBezTo>
                    <a:pt x="44291" y="23658"/>
                    <a:pt x="43839" y="23337"/>
                    <a:pt x="43363" y="23170"/>
                  </a:cubicBezTo>
                  <a:cubicBezTo>
                    <a:pt x="43227" y="23124"/>
                    <a:pt x="43093" y="23102"/>
                    <a:pt x="42963" y="23102"/>
                  </a:cubicBezTo>
                  <a:cubicBezTo>
                    <a:pt x="42624" y="23102"/>
                    <a:pt x="42308" y="23247"/>
                    <a:pt x="42041" y="23479"/>
                  </a:cubicBezTo>
                  <a:cubicBezTo>
                    <a:pt x="41708" y="23765"/>
                    <a:pt x="41481" y="24182"/>
                    <a:pt x="41231" y="24539"/>
                  </a:cubicBezTo>
                  <a:cubicBezTo>
                    <a:pt x="40969" y="24908"/>
                    <a:pt x="40696" y="25265"/>
                    <a:pt x="40410" y="25611"/>
                  </a:cubicBezTo>
                  <a:cubicBezTo>
                    <a:pt x="38076" y="28421"/>
                    <a:pt x="34743" y="30468"/>
                    <a:pt x="31016" y="30599"/>
                  </a:cubicBezTo>
                  <a:cubicBezTo>
                    <a:pt x="30889" y="30603"/>
                    <a:pt x="30763" y="30606"/>
                    <a:pt x="30636" y="30606"/>
                  </a:cubicBezTo>
                  <a:cubicBezTo>
                    <a:pt x="28924" y="30606"/>
                    <a:pt x="27190" y="30228"/>
                    <a:pt x="25682" y="29397"/>
                  </a:cubicBezTo>
                  <a:cubicBezTo>
                    <a:pt x="23967" y="28456"/>
                    <a:pt x="22670" y="26956"/>
                    <a:pt x="21574" y="25361"/>
                  </a:cubicBezTo>
                  <a:cubicBezTo>
                    <a:pt x="21288" y="24956"/>
                    <a:pt x="21015" y="24539"/>
                    <a:pt x="20741" y="24122"/>
                  </a:cubicBezTo>
                  <a:cubicBezTo>
                    <a:pt x="20647" y="23981"/>
                    <a:pt x="20506" y="23912"/>
                    <a:pt x="20364" y="23912"/>
                  </a:cubicBezTo>
                  <a:cubicBezTo>
                    <a:pt x="20220" y="23912"/>
                    <a:pt x="20075" y="23984"/>
                    <a:pt x="19979" y="24122"/>
                  </a:cubicBezTo>
                  <a:cubicBezTo>
                    <a:pt x="18550" y="26254"/>
                    <a:pt x="16193" y="27551"/>
                    <a:pt x="13740" y="28159"/>
                  </a:cubicBezTo>
                  <a:cubicBezTo>
                    <a:pt x="12591" y="28446"/>
                    <a:pt x="11370" y="28607"/>
                    <a:pt x="10151" y="28607"/>
                  </a:cubicBezTo>
                  <a:cubicBezTo>
                    <a:pt x="8541" y="28607"/>
                    <a:pt x="6932" y="28326"/>
                    <a:pt x="5489" y="27682"/>
                  </a:cubicBezTo>
                  <a:cubicBezTo>
                    <a:pt x="3203" y="26646"/>
                    <a:pt x="1167" y="24503"/>
                    <a:pt x="1012" y="21896"/>
                  </a:cubicBezTo>
                  <a:cubicBezTo>
                    <a:pt x="857" y="19431"/>
                    <a:pt x="2334" y="17062"/>
                    <a:pt x="4405" y="15824"/>
                  </a:cubicBezTo>
                  <a:cubicBezTo>
                    <a:pt x="5659" y="15076"/>
                    <a:pt x="7123" y="14751"/>
                    <a:pt x="8562" y="14751"/>
                  </a:cubicBezTo>
                  <a:cubicBezTo>
                    <a:pt x="8613" y="14751"/>
                    <a:pt x="8664" y="14751"/>
                    <a:pt x="8715" y="14752"/>
                  </a:cubicBezTo>
                  <a:cubicBezTo>
                    <a:pt x="10287" y="14788"/>
                    <a:pt x="11906" y="15169"/>
                    <a:pt x="13323" y="15836"/>
                  </a:cubicBezTo>
                  <a:cubicBezTo>
                    <a:pt x="13390" y="15868"/>
                    <a:pt x="13457" y="15882"/>
                    <a:pt x="13522" y="15882"/>
                  </a:cubicBezTo>
                  <a:cubicBezTo>
                    <a:pt x="13770" y="15882"/>
                    <a:pt x="13975" y="15666"/>
                    <a:pt x="13918" y="15383"/>
                  </a:cubicBezTo>
                  <a:cubicBezTo>
                    <a:pt x="13133" y="11990"/>
                    <a:pt x="12275" y="7847"/>
                    <a:pt x="14621" y="4846"/>
                  </a:cubicBezTo>
                  <a:cubicBezTo>
                    <a:pt x="15585" y="3596"/>
                    <a:pt x="17014" y="2834"/>
                    <a:pt x="18586" y="2763"/>
                  </a:cubicBezTo>
                  <a:cubicBezTo>
                    <a:pt x="18694" y="2758"/>
                    <a:pt x="18802" y="2755"/>
                    <a:pt x="18910" y="2755"/>
                  </a:cubicBezTo>
                  <a:cubicBezTo>
                    <a:pt x="20328" y="2755"/>
                    <a:pt x="21676" y="3197"/>
                    <a:pt x="22705" y="4215"/>
                  </a:cubicBezTo>
                  <a:cubicBezTo>
                    <a:pt x="23884" y="5394"/>
                    <a:pt x="24479" y="7120"/>
                    <a:pt x="24336" y="8787"/>
                  </a:cubicBezTo>
                  <a:cubicBezTo>
                    <a:pt x="24317" y="9052"/>
                    <a:pt x="24554" y="9202"/>
                    <a:pt x="24783" y="9202"/>
                  </a:cubicBezTo>
                  <a:cubicBezTo>
                    <a:pt x="24934" y="9202"/>
                    <a:pt x="25082" y="9137"/>
                    <a:pt x="25150" y="8996"/>
                  </a:cubicBezTo>
                  <a:lnTo>
                    <a:pt x="25150" y="8996"/>
                  </a:lnTo>
                  <a:cubicBezTo>
                    <a:pt x="25276" y="8978"/>
                    <a:pt x="25387" y="8895"/>
                    <a:pt x="25420" y="8728"/>
                  </a:cubicBezTo>
                  <a:cubicBezTo>
                    <a:pt x="25563" y="8013"/>
                    <a:pt x="25646" y="7299"/>
                    <a:pt x="25849" y="6608"/>
                  </a:cubicBezTo>
                  <a:cubicBezTo>
                    <a:pt x="26051" y="5918"/>
                    <a:pt x="26289" y="5227"/>
                    <a:pt x="26599" y="4584"/>
                  </a:cubicBezTo>
                  <a:cubicBezTo>
                    <a:pt x="27170" y="3406"/>
                    <a:pt x="28015" y="2358"/>
                    <a:pt x="29135" y="1667"/>
                  </a:cubicBezTo>
                  <a:cubicBezTo>
                    <a:pt x="29896" y="1198"/>
                    <a:pt x="30781" y="900"/>
                    <a:pt x="31675" y="900"/>
                  </a:cubicBezTo>
                  <a:close/>
                  <a:moveTo>
                    <a:pt x="31733" y="1"/>
                  </a:moveTo>
                  <a:cubicBezTo>
                    <a:pt x="29504" y="1"/>
                    <a:pt x="27473" y="1591"/>
                    <a:pt x="26384" y="3548"/>
                  </a:cubicBezTo>
                  <a:cubicBezTo>
                    <a:pt x="25956" y="4322"/>
                    <a:pt x="25622" y="5132"/>
                    <a:pt x="25360" y="5965"/>
                  </a:cubicBezTo>
                  <a:cubicBezTo>
                    <a:pt x="25295" y="6182"/>
                    <a:pt x="25230" y="6401"/>
                    <a:pt x="25167" y="6620"/>
                  </a:cubicBezTo>
                  <a:lnTo>
                    <a:pt x="25167" y="6620"/>
                  </a:lnTo>
                  <a:cubicBezTo>
                    <a:pt x="25147" y="6525"/>
                    <a:pt x="25124" y="6430"/>
                    <a:pt x="25098" y="6334"/>
                  </a:cubicBezTo>
                  <a:cubicBezTo>
                    <a:pt x="24860" y="5501"/>
                    <a:pt x="24456" y="4715"/>
                    <a:pt x="23920" y="4025"/>
                  </a:cubicBezTo>
                  <a:cubicBezTo>
                    <a:pt x="22824" y="2620"/>
                    <a:pt x="21181" y="1786"/>
                    <a:pt x="19395" y="1679"/>
                  </a:cubicBezTo>
                  <a:cubicBezTo>
                    <a:pt x="19273" y="1671"/>
                    <a:pt x="19150" y="1667"/>
                    <a:pt x="19028" y="1667"/>
                  </a:cubicBezTo>
                  <a:cubicBezTo>
                    <a:pt x="17385" y="1667"/>
                    <a:pt x="15739" y="2399"/>
                    <a:pt x="14609" y="3584"/>
                  </a:cubicBezTo>
                  <a:cubicBezTo>
                    <a:pt x="13407" y="4858"/>
                    <a:pt x="12692" y="6608"/>
                    <a:pt x="12454" y="8323"/>
                  </a:cubicBezTo>
                  <a:cubicBezTo>
                    <a:pt x="12140" y="10470"/>
                    <a:pt x="12489" y="12626"/>
                    <a:pt x="12942" y="14734"/>
                  </a:cubicBezTo>
                  <a:lnTo>
                    <a:pt x="12942" y="14734"/>
                  </a:lnTo>
                  <a:cubicBezTo>
                    <a:pt x="11790" y="14186"/>
                    <a:pt x="10574" y="13839"/>
                    <a:pt x="9287" y="13752"/>
                  </a:cubicBezTo>
                  <a:cubicBezTo>
                    <a:pt x="9062" y="13737"/>
                    <a:pt x="8836" y="13729"/>
                    <a:pt x="8611" y="13729"/>
                  </a:cubicBezTo>
                  <a:cubicBezTo>
                    <a:pt x="7276" y="13729"/>
                    <a:pt x="5951" y="14001"/>
                    <a:pt x="4739" y="14562"/>
                  </a:cubicBezTo>
                  <a:cubicBezTo>
                    <a:pt x="2286" y="15705"/>
                    <a:pt x="441" y="18193"/>
                    <a:pt x="226" y="20908"/>
                  </a:cubicBezTo>
                  <a:cubicBezTo>
                    <a:pt x="0" y="23706"/>
                    <a:pt x="1703" y="26301"/>
                    <a:pt x="4012" y="27742"/>
                  </a:cubicBezTo>
                  <a:cubicBezTo>
                    <a:pt x="5854" y="28891"/>
                    <a:pt x="8061" y="29350"/>
                    <a:pt x="10251" y="29350"/>
                  </a:cubicBezTo>
                  <a:cubicBezTo>
                    <a:pt x="11148" y="29350"/>
                    <a:pt x="12042" y="29273"/>
                    <a:pt x="12906" y="29135"/>
                  </a:cubicBezTo>
                  <a:cubicBezTo>
                    <a:pt x="15743" y="28682"/>
                    <a:pt x="18508" y="27381"/>
                    <a:pt x="20328" y="25126"/>
                  </a:cubicBezTo>
                  <a:lnTo>
                    <a:pt x="20328" y="25126"/>
                  </a:lnTo>
                  <a:cubicBezTo>
                    <a:pt x="21356" y="26721"/>
                    <a:pt x="22500" y="28270"/>
                    <a:pt x="24027" y="29444"/>
                  </a:cubicBezTo>
                  <a:cubicBezTo>
                    <a:pt x="25610" y="30659"/>
                    <a:pt x="27539" y="31349"/>
                    <a:pt x="29528" y="31528"/>
                  </a:cubicBezTo>
                  <a:cubicBezTo>
                    <a:pt x="29869" y="31558"/>
                    <a:pt x="30210" y="31573"/>
                    <a:pt x="30549" y="31573"/>
                  </a:cubicBezTo>
                  <a:cubicBezTo>
                    <a:pt x="34186" y="31573"/>
                    <a:pt x="37610" y="29859"/>
                    <a:pt x="40148" y="27278"/>
                  </a:cubicBezTo>
                  <a:cubicBezTo>
                    <a:pt x="40839" y="26587"/>
                    <a:pt x="41470" y="25813"/>
                    <a:pt x="42029" y="25015"/>
                  </a:cubicBezTo>
                  <a:cubicBezTo>
                    <a:pt x="42232" y="24718"/>
                    <a:pt x="42482" y="24170"/>
                    <a:pt x="42839" y="24051"/>
                  </a:cubicBezTo>
                  <a:cubicBezTo>
                    <a:pt x="42870" y="24041"/>
                    <a:pt x="42901" y="24037"/>
                    <a:pt x="42932" y="24037"/>
                  </a:cubicBezTo>
                  <a:cubicBezTo>
                    <a:pt x="43091" y="24037"/>
                    <a:pt x="43247" y="24150"/>
                    <a:pt x="43386" y="24230"/>
                  </a:cubicBezTo>
                  <a:cubicBezTo>
                    <a:pt x="43625" y="24372"/>
                    <a:pt x="43875" y="24515"/>
                    <a:pt x="44125" y="24658"/>
                  </a:cubicBezTo>
                  <a:cubicBezTo>
                    <a:pt x="45698" y="25532"/>
                    <a:pt x="47399" y="26280"/>
                    <a:pt x="49187" y="26280"/>
                  </a:cubicBezTo>
                  <a:cubicBezTo>
                    <a:pt x="49591" y="26280"/>
                    <a:pt x="49999" y="26242"/>
                    <a:pt x="50411" y="26158"/>
                  </a:cubicBezTo>
                  <a:cubicBezTo>
                    <a:pt x="51423" y="25956"/>
                    <a:pt x="52388" y="25492"/>
                    <a:pt x="53245" y="24944"/>
                  </a:cubicBezTo>
                  <a:cubicBezTo>
                    <a:pt x="54102" y="24396"/>
                    <a:pt x="54924" y="23765"/>
                    <a:pt x="55626" y="23039"/>
                  </a:cubicBezTo>
                  <a:cubicBezTo>
                    <a:pt x="56995" y="21622"/>
                    <a:pt x="57876" y="19669"/>
                    <a:pt x="57114" y="17717"/>
                  </a:cubicBezTo>
                  <a:cubicBezTo>
                    <a:pt x="56424" y="15907"/>
                    <a:pt x="54805" y="14443"/>
                    <a:pt x="53126" y="13550"/>
                  </a:cubicBezTo>
                  <a:cubicBezTo>
                    <a:pt x="52031" y="12973"/>
                    <a:pt x="50771" y="12585"/>
                    <a:pt x="49524" y="12585"/>
                  </a:cubicBezTo>
                  <a:cubicBezTo>
                    <a:pt x="48966" y="12585"/>
                    <a:pt x="48412" y="12663"/>
                    <a:pt x="47875" y="12835"/>
                  </a:cubicBezTo>
                  <a:cubicBezTo>
                    <a:pt x="47750" y="12878"/>
                    <a:pt x="47627" y="12925"/>
                    <a:pt x="47506" y="12977"/>
                  </a:cubicBezTo>
                  <a:lnTo>
                    <a:pt x="47506" y="12977"/>
                  </a:lnTo>
                  <a:cubicBezTo>
                    <a:pt x="47831" y="10899"/>
                    <a:pt x="47800" y="8670"/>
                    <a:pt x="46661" y="6846"/>
                  </a:cubicBezTo>
                  <a:cubicBezTo>
                    <a:pt x="45653" y="5242"/>
                    <a:pt x="43825" y="4265"/>
                    <a:pt x="41970" y="4265"/>
                  </a:cubicBezTo>
                  <a:cubicBezTo>
                    <a:pt x="41348" y="4265"/>
                    <a:pt x="40722" y="4375"/>
                    <a:pt x="40124" y="4608"/>
                  </a:cubicBezTo>
                  <a:cubicBezTo>
                    <a:pt x="39234" y="4958"/>
                    <a:pt x="38413" y="5516"/>
                    <a:pt x="37792" y="6248"/>
                  </a:cubicBezTo>
                  <a:lnTo>
                    <a:pt x="37792" y="6248"/>
                  </a:lnTo>
                  <a:cubicBezTo>
                    <a:pt x="37568" y="5115"/>
                    <a:pt x="37207" y="4013"/>
                    <a:pt x="36600" y="3025"/>
                  </a:cubicBezTo>
                  <a:cubicBezTo>
                    <a:pt x="35850" y="1810"/>
                    <a:pt x="34743" y="822"/>
                    <a:pt x="33409" y="310"/>
                  </a:cubicBezTo>
                  <a:cubicBezTo>
                    <a:pt x="32846" y="98"/>
                    <a:pt x="32283" y="1"/>
                    <a:pt x="31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4" name="Google Shape;2284;p42"/>
          <p:cNvGrpSpPr/>
          <p:nvPr/>
        </p:nvGrpSpPr>
        <p:grpSpPr>
          <a:xfrm>
            <a:off x="5698690" y="5244977"/>
            <a:ext cx="1108915" cy="664659"/>
            <a:chOff x="3980164" y="3525546"/>
            <a:chExt cx="831686" cy="498494"/>
          </a:xfrm>
        </p:grpSpPr>
        <p:sp>
          <p:nvSpPr>
            <p:cNvPr id="2285" name="Google Shape;2285;p42"/>
            <p:cNvSpPr/>
            <p:nvPr/>
          </p:nvSpPr>
          <p:spPr>
            <a:xfrm>
              <a:off x="3999614" y="3838132"/>
              <a:ext cx="810567" cy="185907"/>
            </a:xfrm>
            <a:custGeom>
              <a:avLst/>
              <a:gdLst/>
              <a:ahLst/>
              <a:cxnLst/>
              <a:rect l="l" t="t" r="r" b="b"/>
              <a:pathLst>
                <a:path w="46173" h="10590" extrusionOk="0">
                  <a:moveTo>
                    <a:pt x="16205" y="1"/>
                  </a:moveTo>
                  <a:cubicBezTo>
                    <a:pt x="14296" y="2587"/>
                    <a:pt x="11104" y="4147"/>
                    <a:pt x="7903" y="4147"/>
                  </a:cubicBezTo>
                  <a:cubicBezTo>
                    <a:pt x="7390" y="4147"/>
                    <a:pt x="6878" y="4107"/>
                    <a:pt x="6370" y="4025"/>
                  </a:cubicBezTo>
                  <a:cubicBezTo>
                    <a:pt x="3370" y="3549"/>
                    <a:pt x="2239" y="1775"/>
                    <a:pt x="310" y="168"/>
                  </a:cubicBezTo>
                  <a:cubicBezTo>
                    <a:pt x="107" y="763"/>
                    <a:pt x="0" y="1406"/>
                    <a:pt x="60" y="2037"/>
                  </a:cubicBezTo>
                  <a:cubicBezTo>
                    <a:pt x="334" y="5073"/>
                    <a:pt x="3203" y="7419"/>
                    <a:pt x="6227" y="7907"/>
                  </a:cubicBezTo>
                  <a:cubicBezTo>
                    <a:pt x="6756" y="7992"/>
                    <a:pt x="7287" y="8032"/>
                    <a:pt x="7818" y="8032"/>
                  </a:cubicBezTo>
                  <a:cubicBezTo>
                    <a:pt x="10305" y="8032"/>
                    <a:pt x="12781" y="7156"/>
                    <a:pt x="15038" y="6037"/>
                  </a:cubicBezTo>
                  <a:cubicBezTo>
                    <a:pt x="16859" y="8752"/>
                    <a:pt x="20050" y="10502"/>
                    <a:pt x="23313" y="10586"/>
                  </a:cubicBezTo>
                  <a:cubicBezTo>
                    <a:pt x="23407" y="10588"/>
                    <a:pt x="23501" y="10590"/>
                    <a:pt x="23595" y="10590"/>
                  </a:cubicBezTo>
                  <a:cubicBezTo>
                    <a:pt x="26774" y="10590"/>
                    <a:pt x="29918" y="9034"/>
                    <a:pt x="31837" y="6502"/>
                  </a:cubicBezTo>
                  <a:cubicBezTo>
                    <a:pt x="33733" y="7700"/>
                    <a:pt x="35994" y="8480"/>
                    <a:pt x="38208" y="8480"/>
                  </a:cubicBezTo>
                  <a:cubicBezTo>
                    <a:pt x="39316" y="8480"/>
                    <a:pt x="40413" y="8284"/>
                    <a:pt x="41446" y="7847"/>
                  </a:cubicBezTo>
                  <a:cubicBezTo>
                    <a:pt x="44256" y="6668"/>
                    <a:pt x="46173" y="3335"/>
                    <a:pt x="45387" y="477"/>
                  </a:cubicBezTo>
                  <a:lnTo>
                    <a:pt x="45387" y="477"/>
                  </a:lnTo>
                  <a:cubicBezTo>
                    <a:pt x="44018" y="1608"/>
                    <a:pt x="42351" y="2394"/>
                    <a:pt x="40600" y="2704"/>
                  </a:cubicBezTo>
                  <a:cubicBezTo>
                    <a:pt x="40026" y="2805"/>
                    <a:pt x="39444" y="2854"/>
                    <a:pt x="38862" y="2854"/>
                  </a:cubicBezTo>
                  <a:cubicBezTo>
                    <a:pt x="36222" y="2854"/>
                    <a:pt x="33581" y="1837"/>
                    <a:pt x="31659" y="13"/>
                  </a:cubicBezTo>
                  <a:cubicBezTo>
                    <a:pt x="29698" y="2960"/>
                    <a:pt x="27167" y="6228"/>
                    <a:pt x="23641" y="6228"/>
                  </a:cubicBezTo>
                  <a:cubicBezTo>
                    <a:pt x="23635" y="6228"/>
                    <a:pt x="23629" y="6228"/>
                    <a:pt x="23622" y="6228"/>
                  </a:cubicBezTo>
                  <a:cubicBezTo>
                    <a:pt x="20205" y="6216"/>
                    <a:pt x="17669" y="3073"/>
                    <a:pt x="1620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6" name="Google Shape;2286;p42"/>
            <p:cNvSpPr/>
            <p:nvPr/>
          </p:nvSpPr>
          <p:spPr>
            <a:xfrm>
              <a:off x="3980164" y="3525546"/>
              <a:ext cx="831686" cy="493032"/>
            </a:xfrm>
            <a:custGeom>
              <a:avLst/>
              <a:gdLst/>
              <a:ahLst/>
              <a:cxnLst/>
              <a:rect l="l" t="t" r="r" b="b"/>
              <a:pathLst>
                <a:path w="47376" h="28085" extrusionOk="0">
                  <a:moveTo>
                    <a:pt x="26087" y="777"/>
                  </a:moveTo>
                  <a:cubicBezTo>
                    <a:pt x="26178" y="777"/>
                    <a:pt x="26270" y="779"/>
                    <a:pt x="26361" y="782"/>
                  </a:cubicBezTo>
                  <a:cubicBezTo>
                    <a:pt x="28123" y="842"/>
                    <a:pt x="29886" y="1508"/>
                    <a:pt x="31267" y="2616"/>
                  </a:cubicBezTo>
                  <a:cubicBezTo>
                    <a:pt x="32743" y="3806"/>
                    <a:pt x="33743" y="5437"/>
                    <a:pt x="34148" y="7295"/>
                  </a:cubicBezTo>
                  <a:cubicBezTo>
                    <a:pt x="34636" y="9497"/>
                    <a:pt x="34315" y="11831"/>
                    <a:pt x="33481" y="13915"/>
                  </a:cubicBezTo>
                  <a:cubicBezTo>
                    <a:pt x="33373" y="14195"/>
                    <a:pt x="33657" y="14447"/>
                    <a:pt x="33924" y="14447"/>
                  </a:cubicBezTo>
                  <a:cubicBezTo>
                    <a:pt x="33951" y="14447"/>
                    <a:pt x="33978" y="14444"/>
                    <a:pt x="34005" y="14438"/>
                  </a:cubicBezTo>
                  <a:cubicBezTo>
                    <a:pt x="35722" y="14012"/>
                    <a:pt x="37511" y="13556"/>
                    <a:pt x="39299" y="13556"/>
                  </a:cubicBezTo>
                  <a:cubicBezTo>
                    <a:pt x="39805" y="13556"/>
                    <a:pt x="40311" y="13592"/>
                    <a:pt x="40815" y="13676"/>
                  </a:cubicBezTo>
                  <a:cubicBezTo>
                    <a:pt x="42590" y="13974"/>
                    <a:pt x="44280" y="14927"/>
                    <a:pt x="45209" y="16522"/>
                  </a:cubicBezTo>
                  <a:cubicBezTo>
                    <a:pt x="47376" y="20261"/>
                    <a:pt x="42756" y="23606"/>
                    <a:pt x="39506" y="24273"/>
                  </a:cubicBezTo>
                  <a:cubicBezTo>
                    <a:pt x="39086" y="24358"/>
                    <a:pt x="38650" y="24401"/>
                    <a:pt x="38213" y="24401"/>
                  </a:cubicBezTo>
                  <a:cubicBezTo>
                    <a:pt x="36558" y="24401"/>
                    <a:pt x="34878" y="23777"/>
                    <a:pt x="33898" y="22392"/>
                  </a:cubicBezTo>
                  <a:cubicBezTo>
                    <a:pt x="33817" y="22279"/>
                    <a:pt x="33680" y="22213"/>
                    <a:pt x="33547" y="22213"/>
                  </a:cubicBezTo>
                  <a:cubicBezTo>
                    <a:pt x="33427" y="22213"/>
                    <a:pt x="33311" y="22267"/>
                    <a:pt x="33243" y="22392"/>
                  </a:cubicBezTo>
                  <a:cubicBezTo>
                    <a:pt x="32005" y="24654"/>
                    <a:pt x="29778" y="26309"/>
                    <a:pt x="27290" y="26952"/>
                  </a:cubicBezTo>
                  <a:cubicBezTo>
                    <a:pt x="26561" y="27139"/>
                    <a:pt x="25818" y="27230"/>
                    <a:pt x="25075" y="27230"/>
                  </a:cubicBezTo>
                  <a:cubicBezTo>
                    <a:pt x="23271" y="27230"/>
                    <a:pt x="21476" y="26696"/>
                    <a:pt x="19932" y="25726"/>
                  </a:cubicBezTo>
                  <a:cubicBezTo>
                    <a:pt x="18717" y="24940"/>
                    <a:pt x="17670" y="23856"/>
                    <a:pt x="16943" y="22606"/>
                  </a:cubicBezTo>
                  <a:cubicBezTo>
                    <a:pt x="16873" y="22479"/>
                    <a:pt x="16718" y="22398"/>
                    <a:pt x="16567" y="22398"/>
                  </a:cubicBezTo>
                  <a:cubicBezTo>
                    <a:pt x="16463" y="22398"/>
                    <a:pt x="16361" y="22436"/>
                    <a:pt x="16289" y="22523"/>
                  </a:cubicBezTo>
                  <a:cubicBezTo>
                    <a:pt x="14967" y="24178"/>
                    <a:pt x="13241" y="25571"/>
                    <a:pt x="11228" y="26285"/>
                  </a:cubicBezTo>
                  <a:cubicBezTo>
                    <a:pt x="10267" y="26627"/>
                    <a:pt x="9256" y="26805"/>
                    <a:pt x="8246" y="26805"/>
                  </a:cubicBezTo>
                  <a:cubicBezTo>
                    <a:pt x="7178" y="26805"/>
                    <a:pt x="6112" y="26606"/>
                    <a:pt x="5109" y="26190"/>
                  </a:cubicBezTo>
                  <a:cubicBezTo>
                    <a:pt x="3227" y="25404"/>
                    <a:pt x="1775" y="23856"/>
                    <a:pt x="1227" y="21880"/>
                  </a:cubicBezTo>
                  <a:cubicBezTo>
                    <a:pt x="715" y="20022"/>
                    <a:pt x="1049" y="17963"/>
                    <a:pt x="2418" y="16558"/>
                  </a:cubicBezTo>
                  <a:cubicBezTo>
                    <a:pt x="3412" y="15539"/>
                    <a:pt x="4816" y="14918"/>
                    <a:pt x="6220" y="14918"/>
                  </a:cubicBezTo>
                  <a:cubicBezTo>
                    <a:pt x="6816" y="14918"/>
                    <a:pt x="7413" y="15030"/>
                    <a:pt x="7978" y="15272"/>
                  </a:cubicBezTo>
                  <a:cubicBezTo>
                    <a:pt x="8024" y="15290"/>
                    <a:pt x="8069" y="15299"/>
                    <a:pt x="8110" y="15299"/>
                  </a:cubicBezTo>
                  <a:cubicBezTo>
                    <a:pt x="8421" y="15299"/>
                    <a:pt x="8581" y="14836"/>
                    <a:pt x="8371" y="14605"/>
                  </a:cubicBezTo>
                  <a:cubicBezTo>
                    <a:pt x="6502" y="12569"/>
                    <a:pt x="6395" y="9259"/>
                    <a:pt x="7859" y="6961"/>
                  </a:cubicBezTo>
                  <a:cubicBezTo>
                    <a:pt x="8585" y="5842"/>
                    <a:pt x="9681" y="5033"/>
                    <a:pt x="10978" y="4699"/>
                  </a:cubicBezTo>
                  <a:cubicBezTo>
                    <a:pt x="11459" y="4577"/>
                    <a:pt x="11951" y="4518"/>
                    <a:pt x="12444" y="4518"/>
                  </a:cubicBezTo>
                  <a:cubicBezTo>
                    <a:pt x="13245" y="4518"/>
                    <a:pt x="14048" y="4673"/>
                    <a:pt x="14800" y="4961"/>
                  </a:cubicBezTo>
                  <a:cubicBezTo>
                    <a:pt x="16134" y="5461"/>
                    <a:pt x="17313" y="6461"/>
                    <a:pt x="17944" y="7783"/>
                  </a:cubicBezTo>
                  <a:cubicBezTo>
                    <a:pt x="18011" y="7918"/>
                    <a:pt x="18137" y="7975"/>
                    <a:pt x="18268" y="7975"/>
                  </a:cubicBezTo>
                  <a:cubicBezTo>
                    <a:pt x="18530" y="7975"/>
                    <a:pt x="18813" y="7747"/>
                    <a:pt x="18694" y="7461"/>
                  </a:cubicBezTo>
                  <a:cubicBezTo>
                    <a:pt x="18579" y="7178"/>
                    <a:pt x="18443" y="6908"/>
                    <a:pt x="18288" y="6653"/>
                  </a:cubicBezTo>
                  <a:lnTo>
                    <a:pt x="18288" y="6653"/>
                  </a:lnTo>
                  <a:cubicBezTo>
                    <a:pt x="18319" y="6619"/>
                    <a:pt x="18344" y="6575"/>
                    <a:pt x="18360" y="6521"/>
                  </a:cubicBezTo>
                  <a:cubicBezTo>
                    <a:pt x="19393" y="3191"/>
                    <a:pt x="22607" y="777"/>
                    <a:pt x="26087" y="777"/>
                  </a:cubicBezTo>
                  <a:close/>
                  <a:moveTo>
                    <a:pt x="26210" y="1"/>
                  </a:moveTo>
                  <a:cubicBezTo>
                    <a:pt x="24566" y="1"/>
                    <a:pt x="22940" y="514"/>
                    <a:pt x="21551" y="1413"/>
                  </a:cubicBezTo>
                  <a:cubicBezTo>
                    <a:pt x="19859" y="2507"/>
                    <a:pt x="18519" y="4126"/>
                    <a:pt x="17847" y="6025"/>
                  </a:cubicBezTo>
                  <a:lnTo>
                    <a:pt x="17847" y="6025"/>
                  </a:lnTo>
                  <a:cubicBezTo>
                    <a:pt x="16585" y="4462"/>
                    <a:pt x="14555" y="3603"/>
                    <a:pt x="12527" y="3603"/>
                  </a:cubicBezTo>
                  <a:cubicBezTo>
                    <a:pt x="12091" y="3603"/>
                    <a:pt x="11656" y="3642"/>
                    <a:pt x="11228" y="3723"/>
                  </a:cubicBezTo>
                  <a:cubicBezTo>
                    <a:pt x="9716" y="3997"/>
                    <a:pt x="8395" y="4842"/>
                    <a:pt x="7478" y="6068"/>
                  </a:cubicBezTo>
                  <a:cubicBezTo>
                    <a:pt x="6561" y="7295"/>
                    <a:pt x="6097" y="8843"/>
                    <a:pt x="6085" y="10367"/>
                  </a:cubicBezTo>
                  <a:cubicBezTo>
                    <a:pt x="6076" y="11688"/>
                    <a:pt x="6423" y="13031"/>
                    <a:pt x="7098" y="14175"/>
                  </a:cubicBezTo>
                  <a:lnTo>
                    <a:pt x="7098" y="14175"/>
                  </a:lnTo>
                  <a:cubicBezTo>
                    <a:pt x="6777" y="14116"/>
                    <a:pt x="6452" y="14087"/>
                    <a:pt x="6127" y="14087"/>
                  </a:cubicBezTo>
                  <a:cubicBezTo>
                    <a:pt x="4815" y="14087"/>
                    <a:pt x="3507" y="14555"/>
                    <a:pt x="2454" y="15379"/>
                  </a:cubicBezTo>
                  <a:cubicBezTo>
                    <a:pt x="715" y="16724"/>
                    <a:pt x="1" y="18939"/>
                    <a:pt x="287" y="21082"/>
                  </a:cubicBezTo>
                  <a:cubicBezTo>
                    <a:pt x="584" y="23309"/>
                    <a:pt x="1894" y="25273"/>
                    <a:pt x="3823" y="26428"/>
                  </a:cubicBezTo>
                  <a:cubicBezTo>
                    <a:pt x="5182" y="27238"/>
                    <a:pt x="6771" y="27644"/>
                    <a:pt x="8359" y="27644"/>
                  </a:cubicBezTo>
                  <a:cubicBezTo>
                    <a:pt x="9081" y="27644"/>
                    <a:pt x="9803" y="27560"/>
                    <a:pt x="10502" y="27392"/>
                  </a:cubicBezTo>
                  <a:cubicBezTo>
                    <a:pt x="12900" y="26823"/>
                    <a:pt x="14976" y="25378"/>
                    <a:pt x="16544" y="23519"/>
                  </a:cubicBezTo>
                  <a:lnTo>
                    <a:pt x="16544" y="23519"/>
                  </a:lnTo>
                  <a:cubicBezTo>
                    <a:pt x="18000" y="25670"/>
                    <a:pt x="20277" y="27235"/>
                    <a:pt x="22801" y="27833"/>
                  </a:cubicBezTo>
                  <a:cubicBezTo>
                    <a:pt x="23511" y="28003"/>
                    <a:pt x="24234" y="28084"/>
                    <a:pt x="24956" y="28084"/>
                  </a:cubicBezTo>
                  <a:cubicBezTo>
                    <a:pt x="27021" y="28084"/>
                    <a:pt x="29076" y="27416"/>
                    <a:pt x="30779" y="26226"/>
                  </a:cubicBezTo>
                  <a:cubicBezTo>
                    <a:pt x="31916" y="25425"/>
                    <a:pt x="32885" y="24420"/>
                    <a:pt x="33622" y="23243"/>
                  </a:cubicBezTo>
                  <a:lnTo>
                    <a:pt x="33622" y="23243"/>
                  </a:lnTo>
                  <a:cubicBezTo>
                    <a:pt x="34764" y="24509"/>
                    <a:pt x="36459" y="25175"/>
                    <a:pt x="38154" y="25175"/>
                  </a:cubicBezTo>
                  <a:cubicBezTo>
                    <a:pt x="38327" y="25175"/>
                    <a:pt x="38500" y="25168"/>
                    <a:pt x="38672" y="25154"/>
                  </a:cubicBezTo>
                  <a:cubicBezTo>
                    <a:pt x="40887" y="24987"/>
                    <a:pt x="43054" y="23880"/>
                    <a:pt x="44685" y="22404"/>
                  </a:cubicBezTo>
                  <a:cubicBezTo>
                    <a:pt x="45459" y="21689"/>
                    <a:pt x="46114" y="20820"/>
                    <a:pt x="46447" y="19808"/>
                  </a:cubicBezTo>
                  <a:cubicBezTo>
                    <a:pt x="46745" y="18868"/>
                    <a:pt x="46721" y="17832"/>
                    <a:pt x="46364" y="16903"/>
                  </a:cubicBezTo>
                  <a:cubicBezTo>
                    <a:pt x="45673" y="15058"/>
                    <a:pt x="43983" y="13653"/>
                    <a:pt x="42113" y="13081"/>
                  </a:cubicBezTo>
                  <a:cubicBezTo>
                    <a:pt x="41235" y="12815"/>
                    <a:pt x="40332" y="12709"/>
                    <a:pt x="39422" y="12709"/>
                  </a:cubicBezTo>
                  <a:cubicBezTo>
                    <a:pt x="37792" y="12709"/>
                    <a:pt x="36139" y="13050"/>
                    <a:pt x="34565" y="13426"/>
                  </a:cubicBezTo>
                  <a:lnTo>
                    <a:pt x="34565" y="13426"/>
                  </a:lnTo>
                  <a:cubicBezTo>
                    <a:pt x="35819" y="9659"/>
                    <a:pt x="35391" y="5129"/>
                    <a:pt x="32303" y="2366"/>
                  </a:cubicBezTo>
                  <a:cubicBezTo>
                    <a:pt x="30838" y="1068"/>
                    <a:pt x="28981" y="234"/>
                    <a:pt x="27028" y="44"/>
                  </a:cubicBezTo>
                  <a:cubicBezTo>
                    <a:pt x="26756" y="15"/>
                    <a:pt x="26483" y="1"/>
                    <a:pt x="26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7" name="Google Shape;2287;p42"/>
          <p:cNvGrpSpPr/>
          <p:nvPr/>
        </p:nvGrpSpPr>
        <p:grpSpPr>
          <a:xfrm>
            <a:off x="9939061" y="3827259"/>
            <a:ext cx="389908" cy="638089"/>
            <a:chOff x="2288921" y="3633819"/>
            <a:chExt cx="292431" cy="478567"/>
          </a:xfrm>
        </p:grpSpPr>
        <p:sp>
          <p:nvSpPr>
            <p:cNvPr id="2288" name="Google Shape;2288;p42"/>
            <p:cNvSpPr/>
            <p:nvPr/>
          </p:nvSpPr>
          <p:spPr>
            <a:xfrm>
              <a:off x="2288921" y="3633819"/>
              <a:ext cx="292431" cy="478567"/>
            </a:xfrm>
            <a:custGeom>
              <a:avLst/>
              <a:gdLst/>
              <a:ahLst/>
              <a:cxnLst/>
              <a:rect l="l" t="t" r="r" b="b"/>
              <a:pathLst>
                <a:path w="16658" h="27261" extrusionOk="0">
                  <a:moveTo>
                    <a:pt x="14371" y="1103"/>
                  </a:moveTo>
                  <a:cubicBezTo>
                    <a:pt x="14478" y="1627"/>
                    <a:pt x="14586" y="2151"/>
                    <a:pt x="14669" y="2686"/>
                  </a:cubicBezTo>
                  <a:cubicBezTo>
                    <a:pt x="14645" y="2675"/>
                    <a:pt x="14609" y="2663"/>
                    <a:pt x="14586" y="2663"/>
                  </a:cubicBezTo>
                  <a:cubicBezTo>
                    <a:pt x="14407" y="2603"/>
                    <a:pt x="14228" y="2555"/>
                    <a:pt x="14050" y="2508"/>
                  </a:cubicBezTo>
                  <a:cubicBezTo>
                    <a:pt x="13776" y="2436"/>
                    <a:pt x="13502" y="2365"/>
                    <a:pt x="13228" y="2305"/>
                  </a:cubicBezTo>
                  <a:cubicBezTo>
                    <a:pt x="13502" y="2020"/>
                    <a:pt x="13764" y="1722"/>
                    <a:pt x="14050" y="1436"/>
                  </a:cubicBezTo>
                  <a:cubicBezTo>
                    <a:pt x="14157" y="1329"/>
                    <a:pt x="14264" y="1222"/>
                    <a:pt x="14371" y="1103"/>
                  </a:cubicBezTo>
                  <a:close/>
                  <a:moveTo>
                    <a:pt x="12871" y="2710"/>
                  </a:moveTo>
                  <a:cubicBezTo>
                    <a:pt x="13193" y="2877"/>
                    <a:pt x="13526" y="2996"/>
                    <a:pt x="13859" y="3127"/>
                  </a:cubicBezTo>
                  <a:cubicBezTo>
                    <a:pt x="14026" y="3198"/>
                    <a:pt x="14193" y="3270"/>
                    <a:pt x="14359" y="3329"/>
                  </a:cubicBezTo>
                  <a:cubicBezTo>
                    <a:pt x="14502" y="3377"/>
                    <a:pt x="14657" y="3437"/>
                    <a:pt x="14800" y="3472"/>
                  </a:cubicBezTo>
                  <a:cubicBezTo>
                    <a:pt x="15181" y="5961"/>
                    <a:pt x="15312" y="8473"/>
                    <a:pt x="15181" y="10985"/>
                  </a:cubicBezTo>
                  <a:cubicBezTo>
                    <a:pt x="15086" y="12723"/>
                    <a:pt x="14848" y="14462"/>
                    <a:pt x="14478" y="16164"/>
                  </a:cubicBezTo>
                  <a:cubicBezTo>
                    <a:pt x="14383" y="16605"/>
                    <a:pt x="14276" y="17045"/>
                    <a:pt x="14157" y="17498"/>
                  </a:cubicBezTo>
                  <a:cubicBezTo>
                    <a:pt x="12788" y="17057"/>
                    <a:pt x="11430" y="16617"/>
                    <a:pt x="10049" y="16188"/>
                  </a:cubicBezTo>
                  <a:cubicBezTo>
                    <a:pt x="9371" y="15986"/>
                    <a:pt x="8680" y="15771"/>
                    <a:pt x="7990" y="15569"/>
                  </a:cubicBezTo>
                  <a:cubicBezTo>
                    <a:pt x="7394" y="15402"/>
                    <a:pt x="6763" y="15188"/>
                    <a:pt x="6132" y="15093"/>
                  </a:cubicBezTo>
                  <a:cubicBezTo>
                    <a:pt x="6704" y="12914"/>
                    <a:pt x="7525" y="10795"/>
                    <a:pt x="8585" y="8806"/>
                  </a:cubicBezTo>
                  <a:cubicBezTo>
                    <a:pt x="9752" y="6604"/>
                    <a:pt x="11216" y="4580"/>
                    <a:pt x="12871" y="2710"/>
                  </a:cubicBezTo>
                  <a:close/>
                  <a:moveTo>
                    <a:pt x="6001" y="15676"/>
                  </a:moveTo>
                  <a:cubicBezTo>
                    <a:pt x="6239" y="15795"/>
                    <a:pt x="6489" y="15879"/>
                    <a:pt x="6739" y="15974"/>
                  </a:cubicBezTo>
                  <a:cubicBezTo>
                    <a:pt x="7085" y="16093"/>
                    <a:pt x="7430" y="16224"/>
                    <a:pt x="7775" y="16343"/>
                  </a:cubicBezTo>
                  <a:cubicBezTo>
                    <a:pt x="8454" y="16581"/>
                    <a:pt x="9144" y="16807"/>
                    <a:pt x="9823" y="17033"/>
                  </a:cubicBezTo>
                  <a:cubicBezTo>
                    <a:pt x="11192" y="17474"/>
                    <a:pt x="12562" y="17903"/>
                    <a:pt x="13931" y="18343"/>
                  </a:cubicBezTo>
                  <a:cubicBezTo>
                    <a:pt x="13669" y="19296"/>
                    <a:pt x="13347" y="20236"/>
                    <a:pt x="12954" y="21117"/>
                  </a:cubicBezTo>
                  <a:cubicBezTo>
                    <a:pt x="12907" y="21236"/>
                    <a:pt x="12859" y="21355"/>
                    <a:pt x="12752" y="21415"/>
                  </a:cubicBezTo>
                  <a:cubicBezTo>
                    <a:pt x="12728" y="21427"/>
                    <a:pt x="12704" y="21439"/>
                    <a:pt x="12681" y="21451"/>
                  </a:cubicBezTo>
                  <a:cubicBezTo>
                    <a:pt x="12640" y="21463"/>
                    <a:pt x="12596" y="21468"/>
                    <a:pt x="12551" y="21468"/>
                  </a:cubicBezTo>
                  <a:cubicBezTo>
                    <a:pt x="12427" y="21468"/>
                    <a:pt x="12294" y="21429"/>
                    <a:pt x="12181" y="21403"/>
                  </a:cubicBezTo>
                  <a:cubicBezTo>
                    <a:pt x="11728" y="21308"/>
                    <a:pt x="11276" y="21189"/>
                    <a:pt x="10835" y="21082"/>
                  </a:cubicBezTo>
                  <a:cubicBezTo>
                    <a:pt x="9930" y="20843"/>
                    <a:pt x="9037" y="20605"/>
                    <a:pt x="8156" y="20331"/>
                  </a:cubicBezTo>
                  <a:cubicBezTo>
                    <a:pt x="7716" y="20201"/>
                    <a:pt x="7275" y="20058"/>
                    <a:pt x="6835" y="19915"/>
                  </a:cubicBezTo>
                  <a:cubicBezTo>
                    <a:pt x="6477" y="19796"/>
                    <a:pt x="6073" y="19712"/>
                    <a:pt x="5739" y="19534"/>
                  </a:cubicBezTo>
                  <a:cubicBezTo>
                    <a:pt x="5692" y="19427"/>
                    <a:pt x="5608" y="19331"/>
                    <a:pt x="5477" y="19308"/>
                  </a:cubicBezTo>
                  <a:cubicBezTo>
                    <a:pt x="5382" y="19105"/>
                    <a:pt x="5430" y="18831"/>
                    <a:pt x="5465" y="18593"/>
                  </a:cubicBezTo>
                  <a:cubicBezTo>
                    <a:pt x="5513" y="18224"/>
                    <a:pt x="5561" y="17843"/>
                    <a:pt x="5632" y="17474"/>
                  </a:cubicBezTo>
                  <a:cubicBezTo>
                    <a:pt x="5727" y="16879"/>
                    <a:pt x="5858" y="16271"/>
                    <a:pt x="6001" y="15676"/>
                  </a:cubicBezTo>
                  <a:close/>
                  <a:moveTo>
                    <a:pt x="5275" y="14926"/>
                  </a:moveTo>
                  <a:cubicBezTo>
                    <a:pt x="5120" y="15545"/>
                    <a:pt x="4965" y="16176"/>
                    <a:pt x="4858" y="16807"/>
                  </a:cubicBezTo>
                  <a:cubicBezTo>
                    <a:pt x="4775" y="17212"/>
                    <a:pt x="4715" y="17617"/>
                    <a:pt x="4656" y="18034"/>
                  </a:cubicBezTo>
                  <a:cubicBezTo>
                    <a:pt x="4596" y="18450"/>
                    <a:pt x="4501" y="18879"/>
                    <a:pt x="4561" y="19296"/>
                  </a:cubicBezTo>
                  <a:cubicBezTo>
                    <a:pt x="4572" y="19367"/>
                    <a:pt x="4596" y="19415"/>
                    <a:pt x="4608" y="19486"/>
                  </a:cubicBezTo>
                  <a:cubicBezTo>
                    <a:pt x="3239" y="19903"/>
                    <a:pt x="1977" y="20677"/>
                    <a:pt x="917" y="21641"/>
                  </a:cubicBezTo>
                  <a:cubicBezTo>
                    <a:pt x="1048" y="20189"/>
                    <a:pt x="1465" y="18760"/>
                    <a:pt x="2263" y="17534"/>
                  </a:cubicBezTo>
                  <a:cubicBezTo>
                    <a:pt x="2679" y="16867"/>
                    <a:pt x="3215" y="16271"/>
                    <a:pt x="3834" y="15795"/>
                  </a:cubicBezTo>
                  <a:cubicBezTo>
                    <a:pt x="4287" y="15438"/>
                    <a:pt x="4775" y="15188"/>
                    <a:pt x="5275" y="14926"/>
                  </a:cubicBezTo>
                  <a:close/>
                  <a:moveTo>
                    <a:pt x="6728" y="20808"/>
                  </a:moveTo>
                  <a:lnTo>
                    <a:pt x="6728" y="20808"/>
                  </a:lnTo>
                  <a:cubicBezTo>
                    <a:pt x="7585" y="21082"/>
                    <a:pt x="8442" y="21344"/>
                    <a:pt x="9311" y="21582"/>
                  </a:cubicBezTo>
                  <a:cubicBezTo>
                    <a:pt x="9942" y="21760"/>
                    <a:pt x="10585" y="21951"/>
                    <a:pt x="11228" y="22106"/>
                  </a:cubicBezTo>
                  <a:cubicBezTo>
                    <a:pt x="10883" y="22570"/>
                    <a:pt x="10549" y="23058"/>
                    <a:pt x="10168" y="23487"/>
                  </a:cubicBezTo>
                  <a:cubicBezTo>
                    <a:pt x="10098" y="23573"/>
                    <a:pt x="10043" y="23602"/>
                    <a:pt x="9966" y="23602"/>
                  </a:cubicBezTo>
                  <a:cubicBezTo>
                    <a:pt x="9926" y="23602"/>
                    <a:pt x="9880" y="23594"/>
                    <a:pt x="9823" y="23582"/>
                  </a:cubicBezTo>
                  <a:cubicBezTo>
                    <a:pt x="9633" y="23534"/>
                    <a:pt x="9442" y="23487"/>
                    <a:pt x="9240" y="23451"/>
                  </a:cubicBezTo>
                  <a:lnTo>
                    <a:pt x="8121" y="23189"/>
                  </a:lnTo>
                  <a:cubicBezTo>
                    <a:pt x="7775" y="23118"/>
                    <a:pt x="7418" y="23046"/>
                    <a:pt x="7073" y="22951"/>
                  </a:cubicBezTo>
                  <a:cubicBezTo>
                    <a:pt x="6989" y="22927"/>
                    <a:pt x="6847" y="22903"/>
                    <a:pt x="6787" y="22820"/>
                  </a:cubicBezTo>
                  <a:cubicBezTo>
                    <a:pt x="6739" y="22737"/>
                    <a:pt x="6775" y="22534"/>
                    <a:pt x="6775" y="22439"/>
                  </a:cubicBezTo>
                  <a:cubicBezTo>
                    <a:pt x="6763" y="21915"/>
                    <a:pt x="6775" y="21355"/>
                    <a:pt x="6728" y="20808"/>
                  </a:cubicBezTo>
                  <a:close/>
                  <a:moveTo>
                    <a:pt x="15074" y="17426"/>
                  </a:moveTo>
                  <a:cubicBezTo>
                    <a:pt x="15645" y="18748"/>
                    <a:pt x="15800" y="20260"/>
                    <a:pt x="15752" y="21677"/>
                  </a:cubicBezTo>
                  <a:cubicBezTo>
                    <a:pt x="15705" y="22963"/>
                    <a:pt x="15443" y="24272"/>
                    <a:pt x="14967" y="25475"/>
                  </a:cubicBezTo>
                  <a:cubicBezTo>
                    <a:pt x="14764" y="24201"/>
                    <a:pt x="14276" y="22963"/>
                    <a:pt x="13502" y="21915"/>
                  </a:cubicBezTo>
                  <a:cubicBezTo>
                    <a:pt x="13728" y="21653"/>
                    <a:pt x="13836" y="21296"/>
                    <a:pt x="13955" y="20974"/>
                  </a:cubicBezTo>
                  <a:cubicBezTo>
                    <a:pt x="14300" y="20105"/>
                    <a:pt x="14586" y="19212"/>
                    <a:pt x="14848" y="18319"/>
                  </a:cubicBezTo>
                  <a:cubicBezTo>
                    <a:pt x="14931" y="18022"/>
                    <a:pt x="15002" y="17724"/>
                    <a:pt x="15074" y="17426"/>
                  </a:cubicBezTo>
                  <a:close/>
                  <a:moveTo>
                    <a:pt x="14712" y="1"/>
                  </a:moveTo>
                  <a:cubicBezTo>
                    <a:pt x="14476" y="1"/>
                    <a:pt x="14227" y="182"/>
                    <a:pt x="14240" y="472"/>
                  </a:cubicBezTo>
                  <a:cubicBezTo>
                    <a:pt x="11776" y="2401"/>
                    <a:pt x="9787" y="4913"/>
                    <a:pt x="8240" y="7628"/>
                  </a:cubicBezTo>
                  <a:cubicBezTo>
                    <a:pt x="7085" y="9652"/>
                    <a:pt x="6156" y="11830"/>
                    <a:pt x="5513" y="14069"/>
                  </a:cubicBezTo>
                  <a:cubicBezTo>
                    <a:pt x="4739" y="14176"/>
                    <a:pt x="3989" y="14605"/>
                    <a:pt x="3382" y="15057"/>
                  </a:cubicBezTo>
                  <a:cubicBezTo>
                    <a:pt x="2656" y="15605"/>
                    <a:pt x="2036" y="16260"/>
                    <a:pt x="1548" y="17010"/>
                  </a:cubicBezTo>
                  <a:cubicBezTo>
                    <a:pt x="429" y="18700"/>
                    <a:pt x="12" y="20736"/>
                    <a:pt x="0" y="22725"/>
                  </a:cubicBezTo>
                  <a:cubicBezTo>
                    <a:pt x="0" y="22978"/>
                    <a:pt x="224" y="23158"/>
                    <a:pt x="450" y="23158"/>
                  </a:cubicBezTo>
                  <a:cubicBezTo>
                    <a:pt x="553" y="23158"/>
                    <a:pt x="656" y="23120"/>
                    <a:pt x="739" y="23034"/>
                  </a:cubicBezTo>
                  <a:cubicBezTo>
                    <a:pt x="1953" y="21713"/>
                    <a:pt x="3465" y="20808"/>
                    <a:pt x="5132" y="20189"/>
                  </a:cubicBezTo>
                  <a:cubicBezTo>
                    <a:pt x="5382" y="20355"/>
                    <a:pt x="5692" y="20474"/>
                    <a:pt x="6001" y="20582"/>
                  </a:cubicBezTo>
                  <a:cubicBezTo>
                    <a:pt x="5966" y="20891"/>
                    <a:pt x="5966" y="21201"/>
                    <a:pt x="5954" y="21510"/>
                  </a:cubicBezTo>
                  <a:cubicBezTo>
                    <a:pt x="5942" y="21951"/>
                    <a:pt x="5882" y="22415"/>
                    <a:pt x="5930" y="22856"/>
                  </a:cubicBezTo>
                  <a:cubicBezTo>
                    <a:pt x="6025" y="23796"/>
                    <a:pt x="7156" y="23868"/>
                    <a:pt x="7894" y="24046"/>
                  </a:cubicBezTo>
                  <a:cubicBezTo>
                    <a:pt x="8359" y="24141"/>
                    <a:pt x="8811" y="24249"/>
                    <a:pt x="9275" y="24356"/>
                  </a:cubicBezTo>
                  <a:cubicBezTo>
                    <a:pt x="9516" y="24409"/>
                    <a:pt x="9761" y="24474"/>
                    <a:pt x="10001" y="24474"/>
                  </a:cubicBezTo>
                  <a:cubicBezTo>
                    <a:pt x="10188" y="24474"/>
                    <a:pt x="10372" y="24435"/>
                    <a:pt x="10549" y="24320"/>
                  </a:cubicBezTo>
                  <a:cubicBezTo>
                    <a:pt x="10895" y="24094"/>
                    <a:pt x="11133" y="23665"/>
                    <a:pt x="11383" y="23344"/>
                  </a:cubicBezTo>
                  <a:cubicBezTo>
                    <a:pt x="11645" y="22998"/>
                    <a:pt x="11907" y="22653"/>
                    <a:pt x="12169" y="22308"/>
                  </a:cubicBezTo>
                  <a:cubicBezTo>
                    <a:pt x="12303" y="22325"/>
                    <a:pt x="12438" y="22342"/>
                    <a:pt x="12573" y="22342"/>
                  </a:cubicBezTo>
                  <a:cubicBezTo>
                    <a:pt x="12629" y="22342"/>
                    <a:pt x="12684" y="22339"/>
                    <a:pt x="12740" y="22332"/>
                  </a:cubicBezTo>
                  <a:cubicBezTo>
                    <a:pt x="13740" y="23653"/>
                    <a:pt x="14348" y="25213"/>
                    <a:pt x="14336" y="26892"/>
                  </a:cubicBezTo>
                  <a:cubicBezTo>
                    <a:pt x="14328" y="27119"/>
                    <a:pt x="14524" y="27261"/>
                    <a:pt x="14718" y="27261"/>
                  </a:cubicBezTo>
                  <a:cubicBezTo>
                    <a:pt x="14838" y="27261"/>
                    <a:pt x="14958" y="27206"/>
                    <a:pt x="15026" y="27082"/>
                  </a:cubicBezTo>
                  <a:cubicBezTo>
                    <a:pt x="15991" y="25415"/>
                    <a:pt x="16550" y="23558"/>
                    <a:pt x="16622" y="21629"/>
                  </a:cubicBezTo>
                  <a:cubicBezTo>
                    <a:pt x="16657" y="20677"/>
                    <a:pt x="16562" y="19712"/>
                    <a:pt x="16336" y="18784"/>
                  </a:cubicBezTo>
                  <a:cubicBezTo>
                    <a:pt x="16145" y="17974"/>
                    <a:pt x="15848" y="17176"/>
                    <a:pt x="15288" y="16557"/>
                  </a:cubicBezTo>
                  <a:cubicBezTo>
                    <a:pt x="15562" y="15331"/>
                    <a:pt x="15764" y="14093"/>
                    <a:pt x="15907" y="12842"/>
                  </a:cubicBezTo>
                  <a:cubicBezTo>
                    <a:pt x="16324" y="9116"/>
                    <a:pt x="16110" y="5342"/>
                    <a:pt x="15395" y="1663"/>
                  </a:cubicBezTo>
                  <a:cubicBezTo>
                    <a:pt x="15300" y="1210"/>
                    <a:pt x="15205" y="770"/>
                    <a:pt x="15098" y="317"/>
                  </a:cubicBezTo>
                  <a:cubicBezTo>
                    <a:pt x="15047" y="97"/>
                    <a:pt x="14883" y="1"/>
                    <a:pt x="14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9" name="Google Shape;2289;p42"/>
            <p:cNvSpPr/>
            <p:nvPr/>
          </p:nvSpPr>
          <p:spPr>
            <a:xfrm>
              <a:off x="2443590" y="3774972"/>
              <a:ext cx="97834" cy="90794"/>
            </a:xfrm>
            <a:custGeom>
              <a:avLst/>
              <a:gdLst/>
              <a:ahLst/>
              <a:cxnLst/>
              <a:rect l="l" t="t" r="r" b="b"/>
              <a:pathLst>
                <a:path w="5573" h="5172" extrusionOk="0">
                  <a:moveTo>
                    <a:pt x="2750" y="718"/>
                  </a:moveTo>
                  <a:cubicBezTo>
                    <a:pt x="3358" y="730"/>
                    <a:pt x="3905" y="1015"/>
                    <a:pt x="4239" y="1563"/>
                  </a:cubicBezTo>
                  <a:cubicBezTo>
                    <a:pt x="4608" y="2206"/>
                    <a:pt x="4536" y="3111"/>
                    <a:pt x="4036" y="3670"/>
                  </a:cubicBezTo>
                  <a:cubicBezTo>
                    <a:pt x="3673" y="4091"/>
                    <a:pt x="3118" y="4335"/>
                    <a:pt x="2569" y="4335"/>
                  </a:cubicBezTo>
                  <a:cubicBezTo>
                    <a:pt x="2434" y="4335"/>
                    <a:pt x="2299" y="4320"/>
                    <a:pt x="2167" y="4289"/>
                  </a:cubicBezTo>
                  <a:cubicBezTo>
                    <a:pt x="1798" y="4206"/>
                    <a:pt x="1465" y="4016"/>
                    <a:pt x="1250" y="3706"/>
                  </a:cubicBezTo>
                  <a:cubicBezTo>
                    <a:pt x="1000" y="3337"/>
                    <a:pt x="953" y="2861"/>
                    <a:pt x="1024" y="2420"/>
                  </a:cubicBezTo>
                  <a:cubicBezTo>
                    <a:pt x="1107" y="1944"/>
                    <a:pt x="1322" y="1480"/>
                    <a:pt x="1679" y="1146"/>
                  </a:cubicBezTo>
                  <a:cubicBezTo>
                    <a:pt x="1857" y="991"/>
                    <a:pt x="2072" y="872"/>
                    <a:pt x="2298" y="801"/>
                  </a:cubicBezTo>
                  <a:cubicBezTo>
                    <a:pt x="2441" y="753"/>
                    <a:pt x="2596" y="730"/>
                    <a:pt x="2750" y="718"/>
                  </a:cubicBezTo>
                  <a:close/>
                  <a:moveTo>
                    <a:pt x="2924" y="0"/>
                  </a:moveTo>
                  <a:cubicBezTo>
                    <a:pt x="2656" y="0"/>
                    <a:pt x="2391" y="50"/>
                    <a:pt x="2143" y="158"/>
                  </a:cubicBezTo>
                  <a:cubicBezTo>
                    <a:pt x="2119" y="170"/>
                    <a:pt x="2108" y="194"/>
                    <a:pt x="2084" y="218"/>
                  </a:cubicBezTo>
                  <a:cubicBezTo>
                    <a:pt x="1857" y="265"/>
                    <a:pt x="1643" y="360"/>
                    <a:pt x="1465" y="468"/>
                  </a:cubicBezTo>
                  <a:cubicBezTo>
                    <a:pt x="965" y="777"/>
                    <a:pt x="619" y="1277"/>
                    <a:pt x="417" y="1825"/>
                  </a:cubicBezTo>
                  <a:cubicBezTo>
                    <a:pt x="0" y="2980"/>
                    <a:pt x="333" y="4349"/>
                    <a:pt x="1488" y="4909"/>
                  </a:cubicBezTo>
                  <a:cubicBezTo>
                    <a:pt x="1854" y="5087"/>
                    <a:pt x="2247" y="5172"/>
                    <a:pt x="2637" y="5172"/>
                  </a:cubicBezTo>
                  <a:cubicBezTo>
                    <a:pt x="3289" y="5172"/>
                    <a:pt x="3935" y="4936"/>
                    <a:pt x="4441" y="4504"/>
                  </a:cubicBezTo>
                  <a:cubicBezTo>
                    <a:pt x="5310" y="3766"/>
                    <a:pt x="5572" y="2456"/>
                    <a:pt x="5132" y="1420"/>
                  </a:cubicBezTo>
                  <a:cubicBezTo>
                    <a:pt x="4772" y="582"/>
                    <a:pt x="3836" y="0"/>
                    <a:pt x="2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90" name="Google Shape;2290;p42"/>
          <p:cNvSpPr/>
          <p:nvPr/>
        </p:nvSpPr>
        <p:spPr>
          <a:xfrm>
            <a:off x="6557270" y="3147713"/>
            <a:ext cx="16175" cy="12569"/>
          </a:xfrm>
          <a:custGeom>
            <a:avLst/>
            <a:gdLst/>
            <a:ahLst/>
            <a:cxnLst/>
            <a:rect l="l" t="t" r="r" b="b"/>
            <a:pathLst>
              <a:path w="691" h="537" extrusionOk="0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92" name="Google Shape;2292;p42"/>
          <p:cNvGrpSpPr/>
          <p:nvPr/>
        </p:nvGrpSpPr>
        <p:grpSpPr>
          <a:xfrm>
            <a:off x="7065003" y="4295093"/>
            <a:ext cx="3241329" cy="572800"/>
            <a:chOff x="5298752" y="3221320"/>
            <a:chExt cx="2430997" cy="429600"/>
          </a:xfrm>
        </p:grpSpPr>
        <p:grpSp>
          <p:nvGrpSpPr>
            <p:cNvPr id="2293" name="Google Shape;2293;p42"/>
            <p:cNvGrpSpPr/>
            <p:nvPr/>
          </p:nvGrpSpPr>
          <p:grpSpPr>
            <a:xfrm>
              <a:off x="5298752" y="3255202"/>
              <a:ext cx="361808" cy="360669"/>
              <a:chOff x="5514877" y="2912977"/>
              <a:chExt cx="361808" cy="360669"/>
            </a:xfrm>
          </p:grpSpPr>
          <p:grpSp>
            <p:nvGrpSpPr>
              <p:cNvPr id="2294" name="Google Shape;2294;p42"/>
              <p:cNvGrpSpPr/>
              <p:nvPr/>
            </p:nvGrpSpPr>
            <p:grpSpPr>
              <a:xfrm>
                <a:off x="5514877" y="2912977"/>
                <a:ext cx="361808" cy="360669"/>
                <a:chOff x="5514877" y="2912977"/>
                <a:chExt cx="361808" cy="360669"/>
              </a:xfrm>
            </p:grpSpPr>
            <p:sp>
              <p:nvSpPr>
                <p:cNvPr id="2295" name="Google Shape;2295;p42"/>
                <p:cNvSpPr/>
                <p:nvPr/>
              </p:nvSpPr>
              <p:spPr>
                <a:xfrm>
                  <a:off x="5607457" y="3235990"/>
                  <a:ext cx="70044" cy="3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3" extrusionOk="0">
                      <a:moveTo>
                        <a:pt x="676" y="0"/>
                      </a:moveTo>
                      <a:cubicBezTo>
                        <a:pt x="456" y="0"/>
                        <a:pt x="246" y="119"/>
                        <a:pt x="144" y="323"/>
                      </a:cubicBezTo>
                      <a:cubicBezTo>
                        <a:pt x="1" y="620"/>
                        <a:pt x="120" y="977"/>
                        <a:pt x="406" y="1120"/>
                      </a:cubicBezTo>
                      <a:cubicBezTo>
                        <a:pt x="1299" y="1573"/>
                        <a:pt x="2263" y="1882"/>
                        <a:pt x="3239" y="2061"/>
                      </a:cubicBezTo>
                      <a:cubicBezTo>
                        <a:pt x="3275" y="2061"/>
                        <a:pt x="3311" y="2073"/>
                        <a:pt x="3347" y="2073"/>
                      </a:cubicBezTo>
                      <a:cubicBezTo>
                        <a:pt x="3632" y="2073"/>
                        <a:pt x="3882" y="1870"/>
                        <a:pt x="3930" y="1573"/>
                      </a:cubicBezTo>
                      <a:cubicBezTo>
                        <a:pt x="3990" y="1251"/>
                        <a:pt x="3763" y="954"/>
                        <a:pt x="3442" y="894"/>
                      </a:cubicBezTo>
                      <a:cubicBezTo>
                        <a:pt x="2573" y="739"/>
                        <a:pt x="1727" y="465"/>
                        <a:pt x="942" y="61"/>
                      </a:cubicBezTo>
                      <a:cubicBezTo>
                        <a:pt x="856" y="20"/>
                        <a:pt x="765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6" name="Google Shape;2296;p42"/>
                <p:cNvSpPr/>
                <p:nvPr/>
              </p:nvSpPr>
              <p:spPr>
                <a:xfrm>
                  <a:off x="5514877" y="3073790"/>
                  <a:ext cx="26350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79" extrusionOk="0">
                      <a:moveTo>
                        <a:pt x="600" y="0"/>
                      </a:moveTo>
                      <a:cubicBezTo>
                        <a:pt x="286" y="0"/>
                        <a:pt x="35" y="242"/>
                        <a:pt x="12" y="550"/>
                      </a:cubicBezTo>
                      <a:cubicBezTo>
                        <a:pt x="0" y="752"/>
                        <a:pt x="0" y="942"/>
                        <a:pt x="0" y="1145"/>
                      </a:cubicBezTo>
                      <a:cubicBezTo>
                        <a:pt x="0" y="1954"/>
                        <a:pt x="96" y="2752"/>
                        <a:pt x="274" y="3526"/>
                      </a:cubicBezTo>
                      <a:cubicBezTo>
                        <a:pt x="334" y="3800"/>
                        <a:pt x="584" y="3979"/>
                        <a:pt x="846" y="3979"/>
                      </a:cubicBezTo>
                      <a:cubicBezTo>
                        <a:pt x="893" y="3979"/>
                        <a:pt x="941" y="3979"/>
                        <a:pt x="989" y="3967"/>
                      </a:cubicBezTo>
                      <a:cubicBezTo>
                        <a:pt x="1298" y="3895"/>
                        <a:pt x="1501" y="3574"/>
                        <a:pt x="1429" y="3252"/>
                      </a:cubicBezTo>
                      <a:cubicBezTo>
                        <a:pt x="1263" y="2574"/>
                        <a:pt x="1179" y="1859"/>
                        <a:pt x="1179" y="1145"/>
                      </a:cubicBezTo>
                      <a:cubicBezTo>
                        <a:pt x="1179" y="966"/>
                        <a:pt x="1179" y="788"/>
                        <a:pt x="1191" y="621"/>
                      </a:cubicBezTo>
                      <a:cubicBezTo>
                        <a:pt x="1215" y="300"/>
                        <a:pt x="965" y="14"/>
                        <a:pt x="643" y="2"/>
                      </a:cubicBezTo>
                      <a:cubicBezTo>
                        <a:pt x="629" y="1"/>
                        <a:pt x="614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7" name="Google Shape;2297;p42"/>
                <p:cNvSpPr/>
                <p:nvPr/>
              </p:nvSpPr>
              <p:spPr>
                <a:xfrm>
                  <a:off x="5536187" y="3168934"/>
                  <a:ext cx="54157" cy="59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81" extrusionOk="0">
                      <a:moveTo>
                        <a:pt x="682" y="1"/>
                      </a:moveTo>
                      <a:cubicBezTo>
                        <a:pt x="580" y="1"/>
                        <a:pt x="477" y="27"/>
                        <a:pt x="382" y="83"/>
                      </a:cubicBezTo>
                      <a:cubicBezTo>
                        <a:pt x="96" y="237"/>
                        <a:pt x="1" y="606"/>
                        <a:pt x="168" y="880"/>
                      </a:cubicBezTo>
                      <a:cubicBezTo>
                        <a:pt x="668" y="1749"/>
                        <a:pt x="1287" y="2535"/>
                        <a:pt x="2025" y="3226"/>
                      </a:cubicBezTo>
                      <a:cubicBezTo>
                        <a:pt x="2132" y="3333"/>
                        <a:pt x="2275" y="3381"/>
                        <a:pt x="2430" y="3381"/>
                      </a:cubicBezTo>
                      <a:cubicBezTo>
                        <a:pt x="2585" y="3381"/>
                        <a:pt x="2739" y="3321"/>
                        <a:pt x="2858" y="3202"/>
                      </a:cubicBezTo>
                      <a:cubicBezTo>
                        <a:pt x="3085" y="2964"/>
                        <a:pt x="3073" y="2595"/>
                        <a:pt x="2835" y="2369"/>
                      </a:cubicBezTo>
                      <a:cubicBezTo>
                        <a:pt x="2180" y="1761"/>
                        <a:pt x="1632" y="1059"/>
                        <a:pt x="1192" y="297"/>
                      </a:cubicBezTo>
                      <a:cubicBezTo>
                        <a:pt x="1080" y="106"/>
                        <a:pt x="885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8" name="Google Shape;2298;p42"/>
                <p:cNvSpPr/>
                <p:nvPr/>
              </p:nvSpPr>
              <p:spPr>
                <a:xfrm>
                  <a:off x="5836326" y="3006786"/>
                  <a:ext cx="38674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5" y="68"/>
                      </a:cubicBezTo>
                      <a:cubicBezTo>
                        <a:pt x="119" y="211"/>
                        <a:pt x="0" y="568"/>
                        <a:pt x="143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4" y="3652"/>
                        <a:pt x="1274" y="3855"/>
                        <a:pt x="1560" y="3855"/>
                      </a:cubicBezTo>
                      <a:cubicBezTo>
                        <a:pt x="1596" y="3855"/>
                        <a:pt x="1631" y="3855"/>
                        <a:pt x="1667" y="3843"/>
                      </a:cubicBezTo>
                      <a:cubicBezTo>
                        <a:pt x="1989" y="3795"/>
                        <a:pt x="2203" y="3485"/>
                        <a:pt x="2143" y="3164"/>
                      </a:cubicBezTo>
                      <a:cubicBezTo>
                        <a:pt x="1965" y="2176"/>
                        <a:pt x="1655" y="1223"/>
                        <a:pt x="1203" y="330"/>
                      </a:cubicBezTo>
                      <a:cubicBezTo>
                        <a:pt x="1094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9" name="Google Shape;2299;p42"/>
                <p:cNvSpPr/>
                <p:nvPr/>
              </p:nvSpPr>
              <p:spPr>
                <a:xfrm>
                  <a:off x="5523654" y="2981771"/>
                  <a:ext cx="47047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3661" extrusionOk="0">
                      <a:moveTo>
                        <a:pt x="2014" y="1"/>
                      </a:moveTo>
                      <a:cubicBezTo>
                        <a:pt x="1832" y="1"/>
                        <a:pt x="1651" y="85"/>
                        <a:pt x="1536" y="243"/>
                      </a:cubicBezTo>
                      <a:cubicBezTo>
                        <a:pt x="929" y="1041"/>
                        <a:pt x="453" y="1922"/>
                        <a:pt x="120" y="2863"/>
                      </a:cubicBezTo>
                      <a:cubicBezTo>
                        <a:pt x="1" y="3172"/>
                        <a:pt x="155" y="3517"/>
                        <a:pt x="465" y="3625"/>
                      </a:cubicBezTo>
                      <a:cubicBezTo>
                        <a:pt x="536" y="3648"/>
                        <a:pt x="608" y="3660"/>
                        <a:pt x="667" y="3660"/>
                      </a:cubicBezTo>
                      <a:cubicBezTo>
                        <a:pt x="905" y="3660"/>
                        <a:pt x="1132" y="3517"/>
                        <a:pt x="1227" y="3267"/>
                      </a:cubicBezTo>
                      <a:cubicBezTo>
                        <a:pt x="1525" y="2434"/>
                        <a:pt x="1953" y="1660"/>
                        <a:pt x="2477" y="946"/>
                      </a:cubicBezTo>
                      <a:cubicBezTo>
                        <a:pt x="2679" y="684"/>
                        <a:pt x="2620" y="315"/>
                        <a:pt x="2358" y="112"/>
                      </a:cubicBezTo>
                      <a:cubicBezTo>
                        <a:pt x="2254" y="37"/>
                        <a:pt x="2134" y="1"/>
                        <a:pt x="201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0" name="Google Shape;2300;p42"/>
                <p:cNvSpPr/>
                <p:nvPr/>
              </p:nvSpPr>
              <p:spPr>
                <a:xfrm>
                  <a:off x="5581968" y="2923246"/>
                  <a:ext cx="67113" cy="4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8" extrusionOk="0">
                      <a:moveTo>
                        <a:pt x="3161" y="1"/>
                      </a:moveTo>
                      <a:cubicBezTo>
                        <a:pt x="3092" y="1"/>
                        <a:pt x="3021" y="14"/>
                        <a:pt x="2953" y="41"/>
                      </a:cubicBezTo>
                      <a:cubicBezTo>
                        <a:pt x="2013" y="374"/>
                        <a:pt x="1120" y="863"/>
                        <a:pt x="322" y="1458"/>
                      </a:cubicBezTo>
                      <a:cubicBezTo>
                        <a:pt x="60" y="1648"/>
                        <a:pt x="0" y="2029"/>
                        <a:pt x="203" y="2279"/>
                      </a:cubicBezTo>
                      <a:cubicBezTo>
                        <a:pt x="322" y="2446"/>
                        <a:pt x="500" y="2518"/>
                        <a:pt x="679" y="2518"/>
                      </a:cubicBezTo>
                      <a:cubicBezTo>
                        <a:pt x="798" y="2518"/>
                        <a:pt x="917" y="2482"/>
                        <a:pt x="1024" y="2410"/>
                      </a:cubicBezTo>
                      <a:cubicBezTo>
                        <a:pt x="1739" y="1875"/>
                        <a:pt x="2524" y="1446"/>
                        <a:pt x="3358" y="1148"/>
                      </a:cubicBezTo>
                      <a:cubicBezTo>
                        <a:pt x="3656" y="1029"/>
                        <a:pt x="3822" y="696"/>
                        <a:pt x="3703" y="386"/>
                      </a:cubicBezTo>
                      <a:cubicBezTo>
                        <a:pt x="3621" y="148"/>
                        <a:pt x="3396" y="1"/>
                        <a:pt x="316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1" name="Google Shape;2301;p42"/>
                <p:cNvSpPr/>
                <p:nvPr/>
              </p:nvSpPr>
              <p:spPr>
                <a:xfrm>
                  <a:off x="5674970" y="2912977"/>
                  <a:ext cx="71291" cy="2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36" extrusionOk="0">
                      <a:moveTo>
                        <a:pt x="1203" y="0"/>
                      </a:moveTo>
                      <a:cubicBezTo>
                        <a:pt x="993" y="0"/>
                        <a:pt x="783" y="6"/>
                        <a:pt x="572" y="19"/>
                      </a:cubicBezTo>
                      <a:cubicBezTo>
                        <a:pt x="251" y="31"/>
                        <a:pt x="1" y="317"/>
                        <a:pt x="24" y="638"/>
                      </a:cubicBezTo>
                      <a:cubicBezTo>
                        <a:pt x="36" y="963"/>
                        <a:pt x="309" y="1198"/>
                        <a:pt x="621" y="1198"/>
                      </a:cubicBezTo>
                      <a:cubicBezTo>
                        <a:pt x="628" y="1198"/>
                        <a:pt x="636" y="1198"/>
                        <a:pt x="644" y="1198"/>
                      </a:cubicBezTo>
                      <a:cubicBezTo>
                        <a:pt x="820" y="1188"/>
                        <a:pt x="997" y="1183"/>
                        <a:pt x="1174" y="1183"/>
                      </a:cubicBezTo>
                      <a:cubicBezTo>
                        <a:pt x="1889" y="1183"/>
                        <a:pt x="2599" y="1261"/>
                        <a:pt x="3287" y="1424"/>
                      </a:cubicBezTo>
                      <a:cubicBezTo>
                        <a:pt x="3322" y="1436"/>
                        <a:pt x="3370" y="1436"/>
                        <a:pt x="3418" y="1436"/>
                      </a:cubicBezTo>
                      <a:cubicBezTo>
                        <a:pt x="3680" y="1436"/>
                        <a:pt x="3930" y="1257"/>
                        <a:pt x="3989" y="983"/>
                      </a:cubicBezTo>
                      <a:cubicBezTo>
                        <a:pt x="4061" y="662"/>
                        <a:pt x="3870" y="352"/>
                        <a:pt x="3549" y="269"/>
                      </a:cubicBezTo>
                      <a:cubicBezTo>
                        <a:pt x="2785" y="90"/>
                        <a:pt x="1999" y="0"/>
                        <a:pt x="12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2" name="Google Shape;2302;p42"/>
                <p:cNvSpPr/>
                <p:nvPr/>
              </p:nvSpPr>
              <p:spPr>
                <a:xfrm>
                  <a:off x="5847613" y="3083427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1"/>
                      </a:moveTo>
                      <a:cubicBezTo>
                        <a:pt x="738" y="1"/>
                        <a:pt x="476" y="274"/>
                        <a:pt x="476" y="596"/>
                      </a:cubicBezTo>
                      <a:cubicBezTo>
                        <a:pt x="476" y="1489"/>
                        <a:pt x="345" y="2370"/>
                        <a:pt x="95" y="3215"/>
                      </a:cubicBezTo>
                      <a:cubicBezTo>
                        <a:pt x="0" y="3525"/>
                        <a:pt x="179" y="3858"/>
                        <a:pt x="488" y="3953"/>
                      </a:cubicBezTo>
                      <a:cubicBezTo>
                        <a:pt x="548" y="3965"/>
                        <a:pt x="607" y="3977"/>
                        <a:pt x="655" y="3977"/>
                      </a:cubicBezTo>
                      <a:cubicBezTo>
                        <a:pt x="917" y="3977"/>
                        <a:pt x="1143" y="3811"/>
                        <a:pt x="1227" y="3549"/>
                      </a:cubicBezTo>
                      <a:cubicBezTo>
                        <a:pt x="1512" y="2596"/>
                        <a:pt x="1655" y="1608"/>
                        <a:pt x="1655" y="596"/>
                      </a:cubicBezTo>
                      <a:cubicBezTo>
                        <a:pt x="1655" y="274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3" name="Google Shape;2303;p42"/>
                <p:cNvSpPr/>
                <p:nvPr/>
              </p:nvSpPr>
              <p:spPr>
                <a:xfrm>
                  <a:off x="5793687" y="3177219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1" y="1"/>
                      </a:moveTo>
                      <a:cubicBezTo>
                        <a:pt x="2349" y="1"/>
                        <a:pt x="2161" y="93"/>
                        <a:pt x="2048" y="265"/>
                      </a:cubicBezTo>
                      <a:cubicBezTo>
                        <a:pt x="1560" y="1004"/>
                        <a:pt x="965" y="1670"/>
                        <a:pt x="286" y="2242"/>
                      </a:cubicBezTo>
                      <a:cubicBezTo>
                        <a:pt x="36" y="2456"/>
                        <a:pt x="0" y="2825"/>
                        <a:pt x="215" y="3075"/>
                      </a:cubicBezTo>
                      <a:cubicBezTo>
                        <a:pt x="334" y="3218"/>
                        <a:pt x="500" y="3290"/>
                        <a:pt x="667" y="3290"/>
                      </a:cubicBezTo>
                      <a:cubicBezTo>
                        <a:pt x="798" y="3290"/>
                        <a:pt x="941" y="3242"/>
                        <a:pt x="1048" y="3147"/>
                      </a:cubicBezTo>
                      <a:cubicBezTo>
                        <a:pt x="1810" y="2504"/>
                        <a:pt x="2489" y="1754"/>
                        <a:pt x="3036" y="920"/>
                      </a:cubicBezTo>
                      <a:cubicBezTo>
                        <a:pt x="3215" y="646"/>
                        <a:pt x="3144" y="277"/>
                        <a:pt x="2870" y="99"/>
                      </a:cubicBezTo>
                      <a:cubicBezTo>
                        <a:pt x="2768" y="33"/>
                        <a:pt x="2654" y="1"/>
                        <a:pt x="25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4" name="Google Shape;2304;p42"/>
                <p:cNvSpPr/>
                <p:nvPr/>
              </p:nvSpPr>
              <p:spPr>
                <a:xfrm>
                  <a:off x="5769024" y="2935692"/>
                  <a:ext cx="62092" cy="5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28" extrusionOk="0">
                      <a:moveTo>
                        <a:pt x="677" y="0"/>
                      </a:moveTo>
                      <a:cubicBezTo>
                        <a:pt x="474" y="0"/>
                        <a:pt x="278" y="106"/>
                        <a:pt x="167" y="297"/>
                      </a:cubicBezTo>
                      <a:cubicBezTo>
                        <a:pt x="0" y="582"/>
                        <a:pt x="96" y="939"/>
                        <a:pt x="381" y="1106"/>
                      </a:cubicBezTo>
                      <a:cubicBezTo>
                        <a:pt x="1143" y="1547"/>
                        <a:pt x="1846" y="2094"/>
                        <a:pt x="2453" y="2749"/>
                      </a:cubicBezTo>
                      <a:cubicBezTo>
                        <a:pt x="2572" y="2868"/>
                        <a:pt x="2727" y="2928"/>
                        <a:pt x="2882" y="2928"/>
                      </a:cubicBezTo>
                      <a:cubicBezTo>
                        <a:pt x="3037" y="2928"/>
                        <a:pt x="3179" y="2880"/>
                        <a:pt x="3298" y="2761"/>
                      </a:cubicBezTo>
                      <a:cubicBezTo>
                        <a:pt x="3525" y="2547"/>
                        <a:pt x="3537" y="2166"/>
                        <a:pt x="3310" y="1928"/>
                      </a:cubicBezTo>
                      <a:cubicBezTo>
                        <a:pt x="2632" y="1201"/>
                        <a:pt x="1834" y="582"/>
                        <a:pt x="977" y="82"/>
                      </a:cubicBezTo>
                      <a:cubicBezTo>
                        <a:pt x="882" y="27"/>
                        <a:pt x="778" y="0"/>
                        <a:pt x="6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5704653" y="3240168"/>
                  <a:ext cx="70448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07" extrusionOk="0">
                      <a:moveTo>
                        <a:pt x="3340" y="0"/>
                      </a:moveTo>
                      <a:cubicBezTo>
                        <a:pt x="3262" y="0"/>
                        <a:pt x="3183" y="16"/>
                        <a:pt x="3108" y="49"/>
                      </a:cubicBezTo>
                      <a:cubicBezTo>
                        <a:pt x="2298" y="394"/>
                        <a:pt x="1441" y="632"/>
                        <a:pt x="560" y="728"/>
                      </a:cubicBezTo>
                      <a:cubicBezTo>
                        <a:pt x="227" y="775"/>
                        <a:pt x="0" y="1061"/>
                        <a:pt x="36" y="1382"/>
                      </a:cubicBezTo>
                      <a:cubicBezTo>
                        <a:pt x="72" y="1692"/>
                        <a:pt x="322" y="1906"/>
                        <a:pt x="619" y="1906"/>
                      </a:cubicBezTo>
                      <a:lnTo>
                        <a:pt x="691" y="1906"/>
                      </a:lnTo>
                      <a:cubicBezTo>
                        <a:pt x="1691" y="1787"/>
                        <a:pt x="2655" y="1525"/>
                        <a:pt x="3584" y="1132"/>
                      </a:cubicBezTo>
                      <a:cubicBezTo>
                        <a:pt x="3882" y="1001"/>
                        <a:pt x="4013" y="656"/>
                        <a:pt x="3882" y="358"/>
                      </a:cubicBezTo>
                      <a:cubicBezTo>
                        <a:pt x="3793" y="136"/>
                        <a:pt x="3571" y="0"/>
                        <a:pt x="33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5584900" y="2983106"/>
                <a:ext cx="221772" cy="221579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2622" extrusionOk="0">
                    <a:moveTo>
                      <a:pt x="6310" y="1"/>
                    </a:moveTo>
                    <a:cubicBezTo>
                      <a:pt x="2834" y="1"/>
                      <a:pt x="0" y="2822"/>
                      <a:pt x="0" y="6311"/>
                    </a:cubicBezTo>
                    <a:cubicBezTo>
                      <a:pt x="0" y="9799"/>
                      <a:pt x="2834" y="12621"/>
                      <a:pt x="6310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1"/>
                      <a:pt x="6310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07" name="Google Shape;2307;p42"/>
            <p:cNvSpPr txBox="1"/>
            <p:nvPr/>
          </p:nvSpPr>
          <p:spPr>
            <a:xfrm>
              <a:off x="5788870" y="3221320"/>
              <a:ext cx="194087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DR &amp; Cost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08" name="Google Shape;2308;p42"/>
          <p:cNvGrpSpPr/>
          <p:nvPr/>
        </p:nvGrpSpPr>
        <p:grpSpPr>
          <a:xfrm>
            <a:off x="1315643" y="5287265"/>
            <a:ext cx="2577002" cy="572800"/>
            <a:chOff x="986731" y="3965449"/>
            <a:chExt cx="1932751" cy="429600"/>
          </a:xfrm>
        </p:grpSpPr>
        <p:grpSp>
          <p:nvGrpSpPr>
            <p:cNvPr id="2309" name="Google Shape;2309;p42"/>
            <p:cNvGrpSpPr/>
            <p:nvPr/>
          </p:nvGrpSpPr>
          <p:grpSpPr>
            <a:xfrm>
              <a:off x="2557674" y="4011065"/>
              <a:ext cx="361808" cy="360774"/>
              <a:chOff x="2773799" y="3668840"/>
              <a:chExt cx="361808" cy="360774"/>
            </a:xfrm>
          </p:grpSpPr>
          <p:grpSp>
            <p:nvGrpSpPr>
              <p:cNvPr id="2310" name="Google Shape;2310;p42"/>
              <p:cNvGrpSpPr/>
              <p:nvPr/>
            </p:nvGrpSpPr>
            <p:grpSpPr>
              <a:xfrm>
                <a:off x="2773799" y="3668840"/>
                <a:ext cx="361808" cy="360774"/>
                <a:chOff x="2773799" y="3668840"/>
                <a:chExt cx="361808" cy="360774"/>
              </a:xfrm>
            </p:grpSpPr>
            <p:sp>
              <p:nvSpPr>
                <p:cNvPr id="2311" name="Google Shape;2311;p42"/>
                <p:cNvSpPr/>
                <p:nvPr/>
              </p:nvSpPr>
              <p:spPr>
                <a:xfrm>
                  <a:off x="2840890" y="3679250"/>
                  <a:ext cx="67113" cy="44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6" extrusionOk="0">
                      <a:moveTo>
                        <a:pt x="3155" y="0"/>
                      </a:moveTo>
                      <a:cubicBezTo>
                        <a:pt x="3088" y="0"/>
                        <a:pt x="3020" y="13"/>
                        <a:pt x="2954" y="39"/>
                      </a:cubicBezTo>
                      <a:cubicBezTo>
                        <a:pt x="2013" y="372"/>
                        <a:pt x="1120" y="860"/>
                        <a:pt x="322" y="1456"/>
                      </a:cubicBezTo>
                      <a:cubicBezTo>
                        <a:pt x="60" y="1646"/>
                        <a:pt x="1" y="2027"/>
                        <a:pt x="203" y="2289"/>
                      </a:cubicBezTo>
                      <a:cubicBezTo>
                        <a:pt x="322" y="2444"/>
                        <a:pt x="501" y="2515"/>
                        <a:pt x="680" y="2515"/>
                      </a:cubicBezTo>
                      <a:cubicBezTo>
                        <a:pt x="799" y="2515"/>
                        <a:pt x="918" y="2480"/>
                        <a:pt x="1025" y="2408"/>
                      </a:cubicBezTo>
                      <a:cubicBezTo>
                        <a:pt x="1739" y="1872"/>
                        <a:pt x="2525" y="1444"/>
                        <a:pt x="3358" y="1146"/>
                      </a:cubicBezTo>
                      <a:cubicBezTo>
                        <a:pt x="3656" y="1027"/>
                        <a:pt x="3823" y="694"/>
                        <a:pt x="3704" y="384"/>
                      </a:cubicBezTo>
                      <a:cubicBezTo>
                        <a:pt x="3620" y="153"/>
                        <a:pt x="3393" y="0"/>
                        <a:pt x="31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2" name="Google Shape;2312;p42"/>
                <p:cNvSpPr/>
                <p:nvPr/>
              </p:nvSpPr>
              <p:spPr>
                <a:xfrm>
                  <a:off x="2773799" y="3829759"/>
                  <a:ext cx="26368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979" extrusionOk="0">
                      <a:moveTo>
                        <a:pt x="590" y="0"/>
                      </a:moveTo>
                      <a:cubicBezTo>
                        <a:pt x="287" y="0"/>
                        <a:pt x="36" y="242"/>
                        <a:pt x="13" y="549"/>
                      </a:cubicBezTo>
                      <a:cubicBezTo>
                        <a:pt x="1" y="752"/>
                        <a:pt x="1" y="954"/>
                        <a:pt x="1" y="1145"/>
                      </a:cubicBezTo>
                      <a:cubicBezTo>
                        <a:pt x="1" y="1954"/>
                        <a:pt x="96" y="2752"/>
                        <a:pt x="275" y="3526"/>
                      </a:cubicBezTo>
                      <a:cubicBezTo>
                        <a:pt x="334" y="3800"/>
                        <a:pt x="584" y="3978"/>
                        <a:pt x="846" y="3978"/>
                      </a:cubicBezTo>
                      <a:cubicBezTo>
                        <a:pt x="894" y="3978"/>
                        <a:pt x="942" y="3978"/>
                        <a:pt x="989" y="3966"/>
                      </a:cubicBezTo>
                      <a:cubicBezTo>
                        <a:pt x="1299" y="3895"/>
                        <a:pt x="1501" y="3574"/>
                        <a:pt x="1430" y="3252"/>
                      </a:cubicBezTo>
                      <a:cubicBezTo>
                        <a:pt x="1263" y="2573"/>
                        <a:pt x="1180" y="1859"/>
                        <a:pt x="1180" y="1145"/>
                      </a:cubicBezTo>
                      <a:cubicBezTo>
                        <a:pt x="1180" y="966"/>
                        <a:pt x="1180" y="799"/>
                        <a:pt x="1192" y="621"/>
                      </a:cubicBezTo>
                      <a:cubicBezTo>
                        <a:pt x="1215" y="299"/>
                        <a:pt x="965" y="14"/>
                        <a:pt x="632" y="2"/>
                      </a:cubicBezTo>
                      <a:cubicBezTo>
                        <a:pt x="618" y="1"/>
                        <a:pt x="604" y="0"/>
                        <a:pt x="5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2795127" y="3924902"/>
                  <a:ext cx="5415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93" extrusionOk="0">
                      <a:moveTo>
                        <a:pt x="681" y="0"/>
                      </a:moveTo>
                      <a:cubicBezTo>
                        <a:pt x="580" y="0"/>
                        <a:pt x="477" y="27"/>
                        <a:pt x="381" y="82"/>
                      </a:cubicBezTo>
                      <a:cubicBezTo>
                        <a:pt x="96" y="237"/>
                        <a:pt x="0" y="606"/>
                        <a:pt x="167" y="880"/>
                      </a:cubicBezTo>
                      <a:cubicBezTo>
                        <a:pt x="667" y="1749"/>
                        <a:pt x="1286" y="2535"/>
                        <a:pt x="2024" y="3226"/>
                      </a:cubicBezTo>
                      <a:cubicBezTo>
                        <a:pt x="2132" y="3333"/>
                        <a:pt x="2275" y="3392"/>
                        <a:pt x="2429" y="3392"/>
                      </a:cubicBezTo>
                      <a:cubicBezTo>
                        <a:pt x="2584" y="3392"/>
                        <a:pt x="2739" y="3321"/>
                        <a:pt x="2858" y="3202"/>
                      </a:cubicBezTo>
                      <a:cubicBezTo>
                        <a:pt x="3084" y="2964"/>
                        <a:pt x="3072" y="2595"/>
                        <a:pt x="2834" y="2368"/>
                      </a:cubicBezTo>
                      <a:cubicBezTo>
                        <a:pt x="2179" y="1761"/>
                        <a:pt x="1632" y="1059"/>
                        <a:pt x="1191" y="297"/>
                      </a:cubicBezTo>
                      <a:cubicBezTo>
                        <a:pt x="1080" y="106"/>
                        <a:pt x="884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095248" y="3762755"/>
                  <a:ext cx="38691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6" y="68"/>
                      </a:cubicBezTo>
                      <a:cubicBezTo>
                        <a:pt x="120" y="211"/>
                        <a:pt x="1" y="568"/>
                        <a:pt x="144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5" y="3652"/>
                        <a:pt x="1275" y="3854"/>
                        <a:pt x="1561" y="3854"/>
                      </a:cubicBezTo>
                      <a:cubicBezTo>
                        <a:pt x="1596" y="3854"/>
                        <a:pt x="1632" y="3854"/>
                        <a:pt x="1668" y="3842"/>
                      </a:cubicBezTo>
                      <a:cubicBezTo>
                        <a:pt x="1989" y="3795"/>
                        <a:pt x="2203" y="3485"/>
                        <a:pt x="2144" y="3164"/>
                      </a:cubicBezTo>
                      <a:cubicBezTo>
                        <a:pt x="1965" y="2176"/>
                        <a:pt x="1656" y="1223"/>
                        <a:pt x="1203" y="330"/>
                      </a:cubicBezTo>
                      <a:cubicBezTo>
                        <a:pt x="1095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2782593" y="3737740"/>
                  <a:ext cx="47030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3661" extrusionOk="0">
                      <a:moveTo>
                        <a:pt x="2014" y="0"/>
                      </a:moveTo>
                      <a:cubicBezTo>
                        <a:pt x="1831" y="0"/>
                        <a:pt x="1651" y="85"/>
                        <a:pt x="1536" y="243"/>
                      </a:cubicBezTo>
                      <a:cubicBezTo>
                        <a:pt x="929" y="1041"/>
                        <a:pt x="452" y="1934"/>
                        <a:pt x="119" y="2862"/>
                      </a:cubicBezTo>
                      <a:cubicBezTo>
                        <a:pt x="0" y="3172"/>
                        <a:pt x="155" y="3517"/>
                        <a:pt x="464" y="3624"/>
                      </a:cubicBezTo>
                      <a:cubicBezTo>
                        <a:pt x="536" y="3648"/>
                        <a:pt x="607" y="3660"/>
                        <a:pt x="667" y="3660"/>
                      </a:cubicBezTo>
                      <a:cubicBezTo>
                        <a:pt x="905" y="3660"/>
                        <a:pt x="1131" y="3517"/>
                        <a:pt x="1226" y="3267"/>
                      </a:cubicBezTo>
                      <a:cubicBezTo>
                        <a:pt x="1524" y="2446"/>
                        <a:pt x="1953" y="1660"/>
                        <a:pt x="2477" y="946"/>
                      </a:cubicBezTo>
                      <a:cubicBezTo>
                        <a:pt x="2679" y="684"/>
                        <a:pt x="2619" y="315"/>
                        <a:pt x="2357" y="112"/>
                      </a:cubicBezTo>
                      <a:cubicBezTo>
                        <a:pt x="2254" y="37"/>
                        <a:pt x="2133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6" name="Google Shape;2316;p42"/>
                <p:cNvSpPr/>
                <p:nvPr/>
              </p:nvSpPr>
              <p:spPr>
                <a:xfrm>
                  <a:off x="3106535" y="3839396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0"/>
                      </a:moveTo>
                      <a:cubicBezTo>
                        <a:pt x="739" y="0"/>
                        <a:pt x="477" y="274"/>
                        <a:pt x="477" y="596"/>
                      </a:cubicBezTo>
                      <a:cubicBezTo>
                        <a:pt x="477" y="1489"/>
                        <a:pt x="346" y="2370"/>
                        <a:pt x="96" y="3215"/>
                      </a:cubicBezTo>
                      <a:cubicBezTo>
                        <a:pt x="1" y="3525"/>
                        <a:pt x="179" y="3858"/>
                        <a:pt x="489" y="3953"/>
                      </a:cubicBezTo>
                      <a:cubicBezTo>
                        <a:pt x="548" y="3965"/>
                        <a:pt x="608" y="3977"/>
                        <a:pt x="656" y="3977"/>
                      </a:cubicBezTo>
                      <a:cubicBezTo>
                        <a:pt x="918" y="3977"/>
                        <a:pt x="1144" y="3810"/>
                        <a:pt x="1227" y="3548"/>
                      </a:cubicBezTo>
                      <a:cubicBezTo>
                        <a:pt x="1513" y="2596"/>
                        <a:pt x="1656" y="1608"/>
                        <a:pt x="1656" y="596"/>
                      </a:cubicBezTo>
                      <a:cubicBezTo>
                        <a:pt x="1656" y="274"/>
                        <a:pt x="1394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7" name="Google Shape;2317;p42"/>
                <p:cNvSpPr/>
                <p:nvPr/>
              </p:nvSpPr>
              <p:spPr>
                <a:xfrm>
                  <a:off x="3027946" y="3691643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77" y="1"/>
                      </a:moveTo>
                      <a:cubicBezTo>
                        <a:pt x="475" y="1"/>
                        <a:pt x="279" y="107"/>
                        <a:pt x="168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8" y="2929"/>
                        <a:pt x="2882" y="2929"/>
                      </a:cubicBezTo>
                      <a:cubicBezTo>
                        <a:pt x="3037" y="2929"/>
                        <a:pt x="3180" y="2881"/>
                        <a:pt x="3299" y="2774"/>
                      </a:cubicBezTo>
                      <a:cubicBezTo>
                        <a:pt x="3525" y="2548"/>
                        <a:pt x="3537" y="2167"/>
                        <a:pt x="3311" y="1928"/>
                      </a:cubicBezTo>
                      <a:cubicBezTo>
                        <a:pt x="2632" y="1202"/>
                        <a:pt x="1835" y="583"/>
                        <a:pt x="977" y="83"/>
                      </a:cubicBezTo>
                      <a:cubicBezTo>
                        <a:pt x="882" y="27"/>
                        <a:pt x="779" y="1"/>
                        <a:pt x="6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8" name="Google Shape;2318;p42"/>
                <p:cNvSpPr/>
                <p:nvPr/>
              </p:nvSpPr>
              <p:spPr>
                <a:xfrm>
                  <a:off x="2866396" y="3991941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76" y="1"/>
                      </a:moveTo>
                      <a:cubicBezTo>
                        <a:pt x="456" y="1"/>
                        <a:pt x="245" y="120"/>
                        <a:pt x="143" y="323"/>
                      </a:cubicBezTo>
                      <a:cubicBezTo>
                        <a:pt x="0" y="621"/>
                        <a:pt x="120" y="978"/>
                        <a:pt x="405" y="1121"/>
                      </a:cubicBezTo>
                      <a:cubicBezTo>
                        <a:pt x="1298" y="1574"/>
                        <a:pt x="2251" y="1883"/>
                        <a:pt x="3239" y="2062"/>
                      </a:cubicBezTo>
                      <a:cubicBezTo>
                        <a:pt x="3275" y="2062"/>
                        <a:pt x="3310" y="2074"/>
                        <a:pt x="3346" y="2074"/>
                      </a:cubicBezTo>
                      <a:cubicBezTo>
                        <a:pt x="3632" y="2074"/>
                        <a:pt x="3882" y="1871"/>
                        <a:pt x="3930" y="1574"/>
                      </a:cubicBezTo>
                      <a:cubicBezTo>
                        <a:pt x="3989" y="1252"/>
                        <a:pt x="3763" y="954"/>
                        <a:pt x="3441" y="895"/>
                      </a:cubicBezTo>
                      <a:cubicBezTo>
                        <a:pt x="2572" y="740"/>
                        <a:pt x="1727" y="466"/>
                        <a:pt x="941" y="61"/>
                      </a:cubicBezTo>
                      <a:cubicBezTo>
                        <a:pt x="855" y="20"/>
                        <a:pt x="765" y="1"/>
                        <a:pt x="6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052609" y="3933188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2" y="1"/>
                      </a:moveTo>
                      <a:cubicBezTo>
                        <a:pt x="2349" y="1"/>
                        <a:pt x="2161" y="93"/>
                        <a:pt x="2049" y="265"/>
                      </a:cubicBezTo>
                      <a:cubicBezTo>
                        <a:pt x="1561" y="1003"/>
                        <a:pt x="965" y="1670"/>
                        <a:pt x="287" y="2242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34" y="3218"/>
                        <a:pt x="501" y="3289"/>
                        <a:pt x="668" y="3289"/>
                      </a:cubicBezTo>
                      <a:cubicBezTo>
                        <a:pt x="799" y="3289"/>
                        <a:pt x="942" y="3242"/>
                        <a:pt x="1049" y="3147"/>
                      </a:cubicBezTo>
                      <a:cubicBezTo>
                        <a:pt x="1811" y="2504"/>
                        <a:pt x="2477" y="1753"/>
                        <a:pt x="3037" y="920"/>
                      </a:cubicBezTo>
                      <a:cubicBezTo>
                        <a:pt x="3216" y="646"/>
                        <a:pt x="3144" y="277"/>
                        <a:pt x="2870" y="99"/>
                      </a:cubicBezTo>
                      <a:cubicBezTo>
                        <a:pt x="2769" y="32"/>
                        <a:pt x="2655" y="1"/>
                        <a:pt x="25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0" name="Google Shape;2320;p42"/>
                <p:cNvSpPr/>
                <p:nvPr/>
              </p:nvSpPr>
              <p:spPr>
                <a:xfrm>
                  <a:off x="2963575" y="3996119"/>
                  <a:ext cx="70466" cy="33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908" extrusionOk="0">
                      <a:moveTo>
                        <a:pt x="3339" y="1"/>
                      </a:moveTo>
                      <a:cubicBezTo>
                        <a:pt x="3262" y="1"/>
                        <a:pt x="3184" y="17"/>
                        <a:pt x="3108" y="50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27" y="776"/>
                        <a:pt x="1" y="1062"/>
                        <a:pt x="37" y="1383"/>
                      </a:cubicBezTo>
                      <a:cubicBezTo>
                        <a:pt x="72" y="1693"/>
                        <a:pt x="322" y="1907"/>
                        <a:pt x="620" y="1907"/>
                      </a:cubicBezTo>
                      <a:lnTo>
                        <a:pt x="691" y="1907"/>
                      </a:lnTo>
                      <a:cubicBezTo>
                        <a:pt x="1692" y="1788"/>
                        <a:pt x="2656" y="1526"/>
                        <a:pt x="3573" y="1133"/>
                      </a:cubicBezTo>
                      <a:cubicBezTo>
                        <a:pt x="3882" y="1002"/>
                        <a:pt x="4013" y="657"/>
                        <a:pt x="3882" y="359"/>
                      </a:cubicBezTo>
                      <a:cubicBezTo>
                        <a:pt x="3784" y="137"/>
                        <a:pt x="3567" y="1"/>
                        <a:pt x="333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1" name="Google Shape;2321;p42"/>
                <p:cNvSpPr/>
                <p:nvPr/>
              </p:nvSpPr>
              <p:spPr>
                <a:xfrm>
                  <a:off x="2933909" y="3668840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3"/>
                        <a:pt x="572" y="25"/>
                      </a:cubicBezTo>
                      <a:cubicBezTo>
                        <a:pt x="250" y="49"/>
                        <a:pt x="0" y="322"/>
                        <a:pt x="24" y="644"/>
                      </a:cubicBezTo>
                      <a:cubicBezTo>
                        <a:pt x="36" y="969"/>
                        <a:pt x="308" y="1204"/>
                        <a:pt x="620" y="1204"/>
                      </a:cubicBezTo>
                      <a:cubicBezTo>
                        <a:pt x="628" y="1204"/>
                        <a:pt x="635" y="1204"/>
                        <a:pt x="643" y="1203"/>
                      </a:cubicBezTo>
                      <a:cubicBezTo>
                        <a:pt x="822" y="1192"/>
                        <a:pt x="1000" y="1192"/>
                        <a:pt x="1179" y="1192"/>
                      </a:cubicBezTo>
                      <a:cubicBezTo>
                        <a:pt x="1893" y="1192"/>
                        <a:pt x="2596" y="1275"/>
                        <a:pt x="3286" y="1430"/>
                      </a:cubicBezTo>
                      <a:cubicBezTo>
                        <a:pt x="3322" y="1442"/>
                        <a:pt x="3370" y="1442"/>
                        <a:pt x="3417" y="1442"/>
                      </a:cubicBezTo>
                      <a:cubicBezTo>
                        <a:pt x="3679" y="1442"/>
                        <a:pt x="3929" y="1263"/>
                        <a:pt x="3989" y="989"/>
                      </a:cubicBezTo>
                      <a:cubicBezTo>
                        <a:pt x="4060" y="668"/>
                        <a:pt x="3870" y="358"/>
                        <a:pt x="3548" y="275"/>
                      </a:cubicBezTo>
                      <a:cubicBezTo>
                        <a:pt x="2774" y="96"/>
                        <a:pt x="1989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22" name="Google Shape;2322;p42"/>
              <p:cNvSpPr/>
              <p:nvPr/>
            </p:nvSpPr>
            <p:spPr>
              <a:xfrm>
                <a:off x="2843822" y="3739074"/>
                <a:ext cx="221790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1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23" name="Google Shape;2323;p42"/>
            <p:cNvSpPr txBox="1"/>
            <p:nvPr/>
          </p:nvSpPr>
          <p:spPr>
            <a:xfrm>
              <a:off x="986731" y="3965449"/>
              <a:ext cx="142972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Cloud-First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24" name="Google Shape;2324;p42"/>
          <p:cNvGrpSpPr/>
          <p:nvPr/>
        </p:nvGrpSpPr>
        <p:grpSpPr>
          <a:xfrm>
            <a:off x="2397170" y="3955374"/>
            <a:ext cx="2578953" cy="572800"/>
            <a:chOff x="1797877" y="2966530"/>
            <a:chExt cx="1934215" cy="429600"/>
          </a:xfrm>
        </p:grpSpPr>
        <p:grpSp>
          <p:nvGrpSpPr>
            <p:cNvPr id="2325" name="Google Shape;2325;p42"/>
            <p:cNvGrpSpPr/>
            <p:nvPr/>
          </p:nvGrpSpPr>
          <p:grpSpPr>
            <a:xfrm>
              <a:off x="3370074" y="3000105"/>
              <a:ext cx="362018" cy="360774"/>
              <a:chOff x="3586199" y="2657880"/>
              <a:chExt cx="362018" cy="36077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3586199" y="2657880"/>
                <a:ext cx="362018" cy="360774"/>
                <a:chOff x="3586199" y="2657880"/>
                <a:chExt cx="362018" cy="36077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3586199" y="2818588"/>
                  <a:ext cx="26561" cy="7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3991" extrusionOk="0">
                      <a:moveTo>
                        <a:pt x="601" y="1"/>
                      </a:moveTo>
                      <a:cubicBezTo>
                        <a:pt x="297" y="1"/>
                        <a:pt x="36" y="243"/>
                        <a:pt x="24" y="562"/>
                      </a:cubicBezTo>
                      <a:cubicBezTo>
                        <a:pt x="12" y="752"/>
                        <a:pt x="1" y="955"/>
                        <a:pt x="1" y="1157"/>
                      </a:cubicBezTo>
                      <a:cubicBezTo>
                        <a:pt x="1" y="1955"/>
                        <a:pt x="96" y="2753"/>
                        <a:pt x="286" y="3539"/>
                      </a:cubicBezTo>
                      <a:cubicBezTo>
                        <a:pt x="346" y="3800"/>
                        <a:pt x="584" y="3991"/>
                        <a:pt x="858" y="3991"/>
                      </a:cubicBezTo>
                      <a:cubicBezTo>
                        <a:pt x="905" y="3991"/>
                        <a:pt x="953" y="3979"/>
                        <a:pt x="989" y="3979"/>
                      </a:cubicBezTo>
                      <a:cubicBezTo>
                        <a:pt x="1310" y="3896"/>
                        <a:pt x="1513" y="3574"/>
                        <a:pt x="1429" y="3265"/>
                      </a:cubicBezTo>
                      <a:cubicBezTo>
                        <a:pt x="1275" y="2574"/>
                        <a:pt x="1191" y="1860"/>
                        <a:pt x="1191" y="1157"/>
                      </a:cubicBezTo>
                      <a:cubicBezTo>
                        <a:pt x="1191" y="979"/>
                        <a:pt x="1191" y="800"/>
                        <a:pt x="1203" y="621"/>
                      </a:cubicBezTo>
                      <a:cubicBezTo>
                        <a:pt x="1215" y="300"/>
                        <a:pt x="977" y="26"/>
                        <a:pt x="644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3607720" y="2913749"/>
                  <a:ext cx="53947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2" extrusionOk="0">
                      <a:moveTo>
                        <a:pt x="676" y="0"/>
                      </a:moveTo>
                      <a:cubicBezTo>
                        <a:pt x="575" y="0"/>
                        <a:pt x="473" y="26"/>
                        <a:pt x="382" y="82"/>
                      </a:cubicBezTo>
                      <a:cubicBezTo>
                        <a:pt x="96" y="249"/>
                        <a:pt x="1" y="606"/>
                        <a:pt x="156" y="892"/>
                      </a:cubicBezTo>
                      <a:cubicBezTo>
                        <a:pt x="668" y="1761"/>
                        <a:pt x="1287" y="2547"/>
                        <a:pt x="2013" y="3225"/>
                      </a:cubicBezTo>
                      <a:cubicBezTo>
                        <a:pt x="2132" y="3344"/>
                        <a:pt x="2275" y="3392"/>
                        <a:pt x="2418" y="3392"/>
                      </a:cubicBezTo>
                      <a:cubicBezTo>
                        <a:pt x="2573" y="3392"/>
                        <a:pt x="2739" y="3332"/>
                        <a:pt x="2847" y="3201"/>
                      </a:cubicBezTo>
                      <a:cubicBezTo>
                        <a:pt x="3073" y="2963"/>
                        <a:pt x="3061" y="2594"/>
                        <a:pt x="2823" y="2368"/>
                      </a:cubicBezTo>
                      <a:cubicBezTo>
                        <a:pt x="2180" y="1761"/>
                        <a:pt x="1632" y="1070"/>
                        <a:pt x="1180" y="296"/>
                      </a:cubicBezTo>
                      <a:cubicBezTo>
                        <a:pt x="1076" y="106"/>
                        <a:pt x="878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9" name="Google Shape;2329;p42"/>
                <p:cNvSpPr/>
                <p:nvPr/>
              </p:nvSpPr>
              <p:spPr>
                <a:xfrm>
                  <a:off x="3653501" y="2668167"/>
                  <a:ext cx="66902" cy="4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3" extrusionOk="0">
                      <a:moveTo>
                        <a:pt x="3141" y="1"/>
                      </a:moveTo>
                      <a:cubicBezTo>
                        <a:pt x="3075" y="1"/>
                        <a:pt x="3007" y="12"/>
                        <a:pt x="2941" y="35"/>
                      </a:cubicBezTo>
                      <a:cubicBezTo>
                        <a:pt x="2001" y="380"/>
                        <a:pt x="1120" y="856"/>
                        <a:pt x="322" y="1463"/>
                      </a:cubicBezTo>
                      <a:cubicBezTo>
                        <a:pt x="60" y="1654"/>
                        <a:pt x="0" y="2023"/>
                        <a:pt x="191" y="2285"/>
                      </a:cubicBezTo>
                      <a:cubicBezTo>
                        <a:pt x="310" y="2440"/>
                        <a:pt x="489" y="2523"/>
                        <a:pt x="667" y="2523"/>
                      </a:cubicBezTo>
                      <a:cubicBezTo>
                        <a:pt x="798" y="2523"/>
                        <a:pt x="917" y="2487"/>
                        <a:pt x="1024" y="2404"/>
                      </a:cubicBezTo>
                      <a:cubicBezTo>
                        <a:pt x="1739" y="1868"/>
                        <a:pt x="2513" y="1451"/>
                        <a:pt x="3346" y="1142"/>
                      </a:cubicBezTo>
                      <a:cubicBezTo>
                        <a:pt x="3656" y="1035"/>
                        <a:pt x="3810" y="689"/>
                        <a:pt x="3703" y="392"/>
                      </a:cubicBezTo>
                      <a:cubicBezTo>
                        <a:pt x="3610" y="148"/>
                        <a:pt x="3384" y="1"/>
                        <a:pt x="31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0" name="Google Shape;2330;p42"/>
                <p:cNvSpPr/>
                <p:nvPr/>
              </p:nvSpPr>
              <p:spPr>
                <a:xfrm>
                  <a:off x="3907648" y="2751725"/>
                  <a:ext cx="38691" cy="67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9" extrusionOk="0">
                      <a:moveTo>
                        <a:pt x="675" y="0"/>
                      </a:moveTo>
                      <a:cubicBezTo>
                        <a:pt x="587" y="0"/>
                        <a:pt x="499" y="20"/>
                        <a:pt x="417" y="61"/>
                      </a:cubicBezTo>
                      <a:cubicBezTo>
                        <a:pt x="119" y="216"/>
                        <a:pt x="0" y="561"/>
                        <a:pt x="155" y="859"/>
                      </a:cubicBezTo>
                      <a:cubicBezTo>
                        <a:pt x="548" y="1644"/>
                        <a:pt x="834" y="2490"/>
                        <a:pt x="989" y="3371"/>
                      </a:cubicBezTo>
                      <a:cubicBezTo>
                        <a:pt x="1036" y="3657"/>
                        <a:pt x="1286" y="3859"/>
                        <a:pt x="1572" y="3859"/>
                      </a:cubicBezTo>
                      <a:cubicBezTo>
                        <a:pt x="1596" y="3859"/>
                        <a:pt x="1632" y="3847"/>
                        <a:pt x="1667" y="3847"/>
                      </a:cubicBezTo>
                      <a:cubicBezTo>
                        <a:pt x="1989" y="3788"/>
                        <a:pt x="2203" y="3478"/>
                        <a:pt x="2155" y="3157"/>
                      </a:cubicBezTo>
                      <a:cubicBezTo>
                        <a:pt x="1977" y="2168"/>
                        <a:pt x="1655" y="1216"/>
                        <a:pt x="1203" y="323"/>
                      </a:cubicBezTo>
                      <a:cubicBezTo>
                        <a:pt x="1101" y="119"/>
                        <a:pt x="891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3595186" y="2726710"/>
                  <a:ext cx="46837" cy="64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5" extrusionOk="0">
                      <a:moveTo>
                        <a:pt x="2002" y="1"/>
                      </a:moveTo>
                      <a:cubicBezTo>
                        <a:pt x="1822" y="1"/>
                        <a:pt x="1644" y="81"/>
                        <a:pt x="1525" y="236"/>
                      </a:cubicBezTo>
                      <a:cubicBezTo>
                        <a:pt x="929" y="1045"/>
                        <a:pt x="453" y="1926"/>
                        <a:pt x="108" y="2867"/>
                      </a:cubicBezTo>
                      <a:cubicBezTo>
                        <a:pt x="1" y="3177"/>
                        <a:pt x="155" y="3510"/>
                        <a:pt x="465" y="3629"/>
                      </a:cubicBezTo>
                      <a:cubicBezTo>
                        <a:pt x="524" y="3653"/>
                        <a:pt x="596" y="3665"/>
                        <a:pt x="667" y="3665"/>
                      </a:cubicBezTo>
                      <a:cubicBezTo>
                        <a:pt x="905" y="3665"/>
                        <a:pt x="1132" y="3510"/>
                        <a:pt x="1215" y="3272"/>
                      </a:cubicBezTo>
                      <a:cubicBezTo>
                        <a:pt x="1525" y="2438"/>
                        <a:pt x="1941" y="1653"/>
                        <a:pt x="2477" y="938"/>
                      </a:cubicBezTo>
                      <a:cubicBezTo>
                        <a:pt x="2668" y="676"/>
                        <a:pt x="2620" y="307"/>
                        <a:pt x="2358" y="117"/>
                      </a:cubicBezTo>
                      <a:cubicBezTo>
                        <a:pt x="2251" y="39"/>
                        <a:pt x="2126" y="1"/>
                        <a:pt x="200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2" name="Google Shape;2332;p42"/>
                <p:cNvSpPr/>
                <p:nvPr/>
              </p:nvSpPr>
              <p:spPr>
                <a:xfrm>
                  <a:off x="3776186" y="2985054"/>
                  <a:ext cx="70448" cy="3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14" extrusionOk="0">
                      <a:moveTo>
                        <a:pt x="3334" y="1"/>
                      </a:moveTo>
                      <a:cubicBezTo>
                        <a:pt x="3259" y="1"/>
                        <a:pt x="3182" y="15"/>
                        <a:pt x="3108" y="44"/>
                      </a:cubicBezTo>
                      <a:cubicBezTo>
                        <a:pt x="2298" y="402"/>
                        <a:pt x="1429" y="628"/>
                        <a:pt x="548" y="735"/>
                      </a:cubicBezTo>
                      <a:cubicBezTo>
                        <a:pt x="227" y="771"/>
                        <a:pt x="0" y="1068"/>
                        <a:pt x="36" y="1390"/>
                      </a:cubicBezTo>
                      <a:cubicBezTo>
                        <a:pt x="72" y="1687"/>
                        <a:pt x="322" y="1914"/>
                        <a:pt x="619" y="1914"/>
                      </a:cubicBezTo>
                      <a:cubicBezTo>
                        <a:pt x="643" y="1914"/>
                        <a:pt x="667" y="1914"/>
                        <a:pt x="691" y="1902"/>
                      </a:cubicBezTo>
                      <a:cubicBezTo>
                        <a:pt x="1679" y="1795"/>
                        <a:pt x="2655" y="1533"/>
                        <a:pt x="3572" y="1140"/>
                      </a:cubicBezTo>
                      <a:cubicBezTo>
                        <a:pt x="3870" y="1009"/>
                        <a:pt x="4013" y="652"/>
                        <a:pt x="3882" y="354"/>
                      </a:cubicBezTo>
                      <a:cubicBezTo>
                        <a:pt x="3783" y="130"/>
                        <a:pt x="3564" y="1"/>
                        <a:pt x="33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3" name="Google Shape;2333;p42"/>
                <p:cNvSpPr/>
                <p:nvPr/>
              </p:nvSpPr>
              <p:spPr>
                <a:xfrm>
                  <a:off x="3919146" y="282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8" y="1"/>
                        <a:pt x="465" y="263"/>
                        <a:pt x="465" y="596"/>
                      </a:cubicBezTo>
                      <a:cubicBezTo>
                        <a:pt x="465" y="1477"/>
                        <a:pt x="346" y="2358"/>
                        <a:pt x="95" y="3204"/>
                      </a:cubicBezTo>
                      <a:cubicBezTo>
                        <a:pt x="0" y="3525"/>
                        <a:pt x="179" y="3847"/>
                        <a:pt x="488" y="3942"/>
                      </a:cubicBezTo>
                      <a:cubicBezTo>
                        <a:pt x="548" y="3966"/>
                        <a:pt x="596" y="3966"/>
                        <a:pt x="655" y="3966"/>
                      </a:cubicBezTo>
                      <a:cubicBezTo>
                        <a:pt x="905" y="3966"/>
                        <a:pt x="1143" y="3799"/>
                        <a:pt x="1227" y="3549"/>
                      </a:cubicBezTo>
                      <a:cubicBezTo>
                        <a:pt x="1512" y="2597"/>
                        <a:pt x="1655" y="1596"/>
                        <a:pt x="1655" y="596"/>
                      </a:cubicBezTo>
                      <a:cubicBezTo>
                        <a:pt x="1655" y="263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4" name="Google Shape;2334;p42"/>
                <p:cNvSpPr/>
                <p:nvPr/>
              </p:nvSpPr>
              <p:spPr>
                <a:xfrm>
                  <a:off x="3865220" y="2922140"/>
                  <a:ext cx="56457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84" extrusionOk="0">
                      <a:moveTo>
                        <a:pt x="2534" y="1"/>
                      </a:moveTo>
                      <a:cubicBezTo>
                        <a:pt x="2345" y="1"/>
                        <a:pt x="2161" y="98"/>
                        <a:pt x="2048" y="271"/>
                      </a:cubicBezTo>
                      <a:cubicBezTo>
                        <a:pt x="1560" y="1009"/>
                        <a:pt x="965" y="1676"/>
                        <a:pt x="286" y="2247"/>
                      </a:cubicBezTo>
                      <a:cubicBezTo>
                        <a:pt x="36" y="2450"/>
                        <a:pt x="0" y="2831"/>
                        <a:pt x="215" y="3081"/>
                      </a:cubicBezTo>
                      <a:cubicBezTo>
                        <a:pt x="334" y="3212"/>
                        <a:pt x="500" y="3283"/>
                        <a:pt x="667" y="3283"/>
                      </a:cubicBezTo>
                      <a:cubicBezTo>
                        <a:pt x="798" y="3283"/>
                        <a:pt x="929" y="3235"/>
                        <a:pt x="1048" y="3152"/>
                      </a:cubicBezTo>
                      <a:cubicBezTo>
                        <a:pt x="1810" y="2497"/>
                        <a:pt x="2477" y="1747"/>
                        <a:pt x="3025" y="914"/>
                      </a:cubicBezTo>
                      <a:cubicBezTo>
                        <a:pt x="3215" y="640"/>
                        <a:pt x="3132" y="283"/>
                        <a:pt x="2858" y="104"/>
                      </a:cubicBezTo>
                      <a:cubicBezTo>
                        <a:pt x="2757" y="34"/>
                        <a:pt x="2645" y="1"/>
                        <a:pt x="25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746502" y="2657880"/>
                  <a:ext cx="71291" cy="25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3" extrusionOk="0">
                      <a:moveTo>
                        <a:pt x="1114" y="0"/>
                      </a:moveTo>
                      <a:cubicBezTo>
                        <a:pt x="933" y="0"/>
                        <a:pt x="753" y="5"/>
                        <a:pt x="572" y="13"/>
                      </a:cubicBezTo>
                      <a:cubicBezTo>
                        <a:pt x="251" y="37"/>
                        <a:pt x="1" y="311"/>
                        <a:pt x="13" y="644"/>
                      </a:cubicBezTo>
                      <a:cubicBezTo>
                        <a:pt x="35" y="952"/>
                        <a:pt x="287" y="1194"/>
                        <a:pt x="600" y="1194"/>
                      </a:cubicBezTo>
                      <a:cubicBezTo>
                        <a:pt x="614" y="1194"/>
                        <a:pt x="629" y="1193"/>
                        <a:pt x="644" y="1192"/>
                      </a:cubicBezTo>
                      <a:cubicBezTo>
                        <a:pt x="809" y="1183"/>
                        <a:pt x="973" y="1179"/>
                        <a:pt x="1138" y="1179"/>
                      </a:cubicBezTo>
                      <a:cubicBezTo>
                        <a:pt x="1862" y="1179"/>
                        <a:pt x="2576" y="1263"/>
                        <a:pt x="3275" y="1418"/>
                      </a:cubicBezTo>
                      <a:cubicBezTo>
                        <a:pt x="3323" y="1430"/>
                        <a:pt x="3370" y="1442"/>
                        <a:pt x="3418" y="1442"/>
                      </a:cubicBezTo>
                      <a:cubicBezTo>
                        <a:pt x="3680" y="1442"/>
                        <a:pt x="3918" y="1252"/>
                        <a:pt x="3989" y="990"/>
                      </a:cubicBezTo>
                      <a:cubicBezTo>
                        <a:pt x="4061" y="668"/>
                        <a:pt x="3870" y="347"/>
                        <a:pt x="3549" y="275"/>
                      </a:cubicBezTo>
                      <a:cubicBezTo>
                        <a:pt x="2758" y="90"/>
                        <a:pt x="1936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6" name="Google Shape;2336;p42"/>
                <p:cNvSpPr/>
                <p:nvPr/>
              </p:nvSpPr>
              <p:spPr>
                <a:xfrm>
                  <a:off x="3678796" y="2980964"/>
                  <a:ext cx="70027" cy="36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2064" extrusionOk="0">
                      <a:moveTo>
                        <a:pt x="675" y="0"/>
                      </a:moveTo>
                      <a:cubicBezTo>
                        <a:pt x="462" y="0"/>
                        <a:pt x="255" y="115"/>
                        <a:pt x="155" y="325"/>
                      </a:cubicBezTo>
                      <a:cubicBezTo>
                        <a:pt x="0" y="611"/>
                        <a:pt x="119" y="968"/>
                        <a:pt x="417" y="1111"/>
                      </a:cubicBezTo>
                      <a:cubicBezTo>
                        <a:pt x="1310" y="1563"/>
                        <a:pt x="2262" y="1885"/>
                        <a:pt x="3250" y="2051"/>
                      </a:cubicBezTo>
                      <a:cubicBezTo>
                        <a:pt x="3286" y="2063"/>
                        <a:pt x="3322" y="2063"/>
                        <a:pt x="3358" y="2063"/>
                      </a:cubicBezTo>
                      <a:cubicBezTo>
                        <a:pt x="3631" y="2063"/>
                        <a:pt x="3881" y="1861"/>
                        <a:pt x="3929" y="1575"/>
                      </a:cubicBezTo>
                      <a:cubicBezTo>
                        <a:pt x="3989" y="1254"/>
                        <a:pt x="3774" y="944"/>
                        <a:pt x="3453" y="896"/>
                      </a:cubicBezTo>
                      <a:cubicBezTo>
                        <a:pt x="2584" y="742"/>
                        <a:pt x="1738" y="456"/>
                        <a:pt x="941" y="63"/>
                      </a:cubicBezTo>
                      <a:cubicBezTo>
                        <a:pt x="856" y="21"/>
                        <a:pt x="765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7" name="Google Shape;2337;p42"/>
                <p:cNvSpPr/>
                <p:nvPr/>
              </p:nvSpPr>
              <p:spPr>
                <a:xfrm>
                  <a:off x="3840557" y="2680630"/>
                  <a:ext cx="62092" cy="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33" extrusionOk="0">
                      <a:moveTo>
                        <a:pt x="681" y="1"/>
                      </a:moveTo>
                      <a:cubicBezTo>
                        <a:pt x="474" y="1"/>
                        <a:pt x="268" y="107"/>
                        <a:pt x="155" y="301"/>
                      </a:cubicBezTo>
                      <a:cubicBezTo>
                        <a:pt x="0" y="575"/>
                        <a:pt x="96" y="944"/>
                        <a:pt x="381" y="1099"/>
                      </a:cubicBezTo>
                      <a:cubicBezTo>
                        <a:pt x="1143" y="1551"/>
                        <a:pt x="1846" y="2099"/>
                        <a:pt x="2453" y="2742"/>
                      </a:cubicBezTo>
                      <a:cubicBezTo>
                        <a:pt x="2572" y="2861"/>
                        <a:pt x="2727" y="2932"/>
                        <a:pt x="2882" y="2932"/>
                      </a:cubicBezTo>
                      <a:cubicBezTo>
                        <a:pt x="3025" y="2932"/>
                        <a:pt x="3179" y="2873"/>
                        <a:pt x="3287" y="2765"/>
                      </a:cubicBezTo>
                      <a:cubicBezTo>
                        <a:pt x="3525" y="2539"/>
                        <a:pt x="3537" y="2170"/>
                        <a:pt x="3310" y="1932"/>
                      </a:cubicBezTo>
                      <a:cubicBezTo>
                        <a:pt x="2620" y="1206"/>
                        <a:pt x="1834" y="575"/>
                        <a:pt x="965" y="75"/>
                      </a:cubicBezTo>
                      <a:cubicBezTo>
                        <a:pt x="877" y="25"/>
                        <a:pt x="779" y="1"/>
                        <a:pt x="6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38" name="Google Shape;2338;p42"/>
              <p:cNvSpPr/>
              <p:nvPr/>
            </p:nvSpPr>
            <p:spPr>
              <a:xfrm>
                <a:off x="3656432" y="2727921"/>
                <a:ext cx="221562" cy="221772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2633" extrusionOk="0">
                    <a:moveTo>
                      <a:pt x="6310" y="0"/>
                    </a:moveTo>
                    <a:cubicBezTo>
                      <a:pt x="2822" y="0"/>
                      <a:pt x="0" y="2834"/>
                      <a:pt x="0" y="6322"/>
                    </a:cubicBezTo>
                    <a:cubicBezTo>
                      <a:pt x="0" y="9799"/>
                      <a:pt x="2822" y="12633"/>
                      <a:pt x="6310" y="12633"/>
                    </a:cubicBezTo>
                    <a:cubicBezTo>
                      <a:pt x="9799" y="12633"/>
                      <a:pt x="12621" y="9799"/>
                      <a:pt x="12621" y="6322"/>
                    </a:cubicBezTo>
                    <a:cubicBezTo>
                      <a:pt x="12621" y="2834"/>
                      <a:pt x="9799" y="0"/>
                      <a:pt x="6310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39" name="Google Shape;2339;p42"/>
            <p:cNvSpPr txBox="1"/>
            <p:nvPr/>
          </p:nvSpPr>
          <p:spPr>
            <a:xfrm>
              <a:off x="1797877" y="2966530"/>
              <a:ext cx="1475637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da-DK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 Native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40" name="Google Shape;2340;p42"/>
          <p:cNvGrpSpPr/>
          <p:nvPr/>
        </p:nvGrpSpPr>
        <p:grpSpPr>
          <a:xfrm>
            <a:off x="3421958" y="2906074"/>
            <a:ext cx="2545662" cy="572800"/>
            <a:chOff x="2566469" y="2179555"/>
            <a:chExt cx="1909247" cy="429600"/>
          </a:xfrm>
        </p:grpSpPr>
        <p:grpSp>
          <p:nvGrpSpPr>
            <p:cNvPr id="2341" name="Google Shape;2341;p42"/>
            <p:cNvGrpSpPr/>
            <p:nvPr/>
          </p:nvGrpSpPr>
          <p:grpSpPr>
            <a:xfrm>
              <a:off x="4113715" y="2219897"/>
              <a:ext cx="362001" cy="360757"/>
              <a:chOff x="4329840" y="1877687"/>
              <a:chExt cx="362001" cy="360757"/>
            </a:xfrm>
          </p:grpSpPr>
          <p:sp>
            <p:nvSpPr>
              <p:cNvPr id="2342" name="Google Shape;2342;p42"/>
              <p:cNvSpPr/>
              <p:nvPr/>
            </p:nvSpPr>
            <p:spPr>
              <a:xfrm>
                <a:off x="4400056" y="1947921"/>
                <a:ext cx="221579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0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21" y="9799"/>
                      <a:pt x="12621" y="6310"/>
                    </a:cubicBezTo>
                    <a:cubicBezTo>
                      <a:pt x="12621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2343" name="Google Shape;2343;p42"/>
              <p:cNvGrpSpPr/>
              <p:nvPr/>
            </p:nvGrpSpPr>
            <p:grpSpPr>
              <a:xfrm>
                <a:off x="4329840" y="1877687"/>
                <a:ext cx="362001" cy="360757"/>
                <a:chOff x="4329840" y="1877687"/>
                <a:chExt cx="362001" cy="360757"/>
              </a:xfrm>
            </p:grpSpPr>
            <p:sp>
              <p:nvSpPr>
                <p:cNvPr id="2344" name="Google Shape;2344;p42"/>
                <p:cNvSpPr/>
                <p:nvPr/>
              </p:nvSpPr>
              <p:spPr>
                <a:xfrm>
                  <a:off x="4329840" y="2038588"/>
                  <a:ext cx="26350" cy="69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80" extrusionOk="0">
                      <a:moveTo>
                        <a:pt x="601" y="1"/>
                      </a:moveTo>
                      <a:cubicBezTo>
                        <a:pt x="297" y="1"/>
                        <a:pt x="35" y="243"/>
                        <a:pt x="24" y="550"/>
                      </a:cubicBezTo>
                      <a:cubicBezTo>
                        <a:pt x="12" y="752"/>
                        <a:pt x="0" y="955"/>
                        <a:pt x="0" y="1145"/>
                      </a:cubicBezTo>
                      <a:cubicBezTo>
                        <a:pt x="0" y="1955"/>
                        <a:pt x="95" y="2753"/>
                        <a:pt x="286" y="3527"/>
                      </a:cubicBezTo>
                      <a:cubicBezTo>
                        <a:pt x="345" y="3800"/>
                        <a:pt x="583" y="3979"/>
                        <a:pt x="857" y="3979"/>
                      </a:cubicBezTo>
                      <a:cubicBezTo>
                        <a:pt x="905" y="3979"/>
                        <a:pt x="941" y="3979"/>
                        <a:pt x="988" y="3967"/>
                      </a:cubicBezTo>
                      <a:cubicBezTo>
                        <a:pt x="1310" y="3896"/>
                        <a:pt x="1500" y="3574"/>
                        <a:pt x="1429" y="3253"/>
                      </a:cubicBezTo>
                      <a:cubicBezTo>
                        <a:pt x="1262" y="2574"/>
                        <a:pt x="1191" y="1860"/>
                        <a:pt x="1191" y="1145"/>
                      </a:cubicBezTo>
                      <a:cubicBezTo>
                        <a:pt x="1191" y="967"/>
                        <a:pt x="1191" y="800"/>
                        <a:pt x="1203" y="621"/>
                      </a:cubicBezTo>
                      <a:cubicBezTo>
                        <a:pt x="1214" y="300"/>
                        <a:pt x="964" y="14"/>
                        <a:pt x="643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5" name="Google Shape;2345;p42"/>
                <p:cNvSpPr/>
                <p:nvPr/>
              </p:nvSpPr>
              <p:spPr>
                <a:xfrm>
                  <a:off x="4351361" y="2133732"/>
                  <a:ext cx="5394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3" extrusionOk="0">
                      <a:moveTo>
                        <a:pt x="669" y="1"/>
                      </a:moveTo>
                      <a:cubicBezTo>
                        <a:pt x="568" y="1"/>
                        <a:pt x="465" y="27"/>
                        <a:pt x="369" y="83"/>
                      </a:cubicBezTo>
                      <a:cubicBezTo>
                        <a:pt x="96" y="238"/>
                        <a:pt x="0" y="607"/>
                        <a:pt x="155" y="881"/>
                      </a:cubicBezTo>
                      <a:cubicBezTo>
                        <a:pt x="655" y="1750"/>
                        <a:pt x="1286" y="2536"/>
                        <a:pt x="2013" y="3226"/>
                      </a:cubicBezTo>
                      <a:cubicBezTo>
                        <a:pt x="2132" y="3333"/>
                        <a:pt x="2274" y="3393"/>
                        <a:pt x="2417" y="3393"/>
                      </a:cubicBezTo>
                      <a:cubicBezTo>
                        <a:pt x="2572" y="3393"/>
                        <a:pt x="2739" y="3322"/>
                        <a:pt x="2846" y="3202"/>
                      </a:cubicBezTo>
                      <a:cubicBezTo>
                        <a:pt x="3072" y="2964"/>
                        <a:pt x="3060" y="2595"/>
                        <a:pt x="2822" y="2369"/>
                      </a:cubicBezTo>
                      <a:cubicBezTo>
                        <a:pt x="2179" y="1762"/>
                        <a:pt x="1632" y="1059"/>
                        <a:pt x="1179" y="297"/>
                      </a:cubicBezTo>
                      <a:cubicBezTo>
                        <a:pt x="1068" y="107"/>
                        <a:pt x="872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6" name="Google Shape;2346;p42"/>
                <p:cNvSpPr/>
                <p:nvPr/>
              </p:nvSpPr>
              <p:spPr>
                <a:xfrm>
                  <a:off x="4397124" y="1888079"/>
                  <a:ext cx="66902" cy="4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8" extrusionOk="0">
                      <a:moveTo>
                        <a:pt x="3148" y="1"/>
                      </a:moveTo>
                      <a:cubicBezTo>
                        <a:pt x="3080" y="1"/>
                        <a:pt x="3010" y="13"/>
                        <a:pt x="2942" y="40"/>
                      </a:cubicBezTo>
                      <a:cubicBezTo>
                        <a:pt x="2001" y="385"/>
                        <a:pt x="1120" y="861"/>
                        <a:pt x="310" y="1456"/>
                      </a:cubicBezTo>
                      <a:cubicBezTo>
                        <a:pt x="48" y="1659"/>
                        <a:pt x="1" y="2028"/>
                        <a:pt x="191" y="2290"/>
                      </a:cubicBezTo>
                      <a:cubicBezTo>
                        <a:pt x="310" y="2445"/>
                        <a:pt x="489" y="2528"/>
                        <a:pt x="668" y="2528"/>
                      </a:cubicBezTo>
                      <a:cubicBezTo>
                        <a:pt x="787" y="2528"/>
                        <a:pt x="918" y="2480"/>
                        <a:pt x="1025" y="2409"/>
                      </a:cubicBezTo>
                      <a:cubicBezTo>
                        <a:pt x="1739" y="1873"/>
                        <a:pt x="2513" y="1445"/>
                        <a:pt x="3346" y="1147"/>
                      </a:cubicBezTo>
                      <a:cubicBezTo>
                        <a:pt x="3656" y="1040"/>
                        <a:pt x="3811" y="694"/>
                        <a:pt x="3704" y="385"/>
                      </a:cubicBezTo>
                      <a:cubicBezTo>
                        <a:pt x="3611" y="153"/>
                        <a:pt x="3388" y="1"/>
                        <a:pt x="3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7" name="Google Shape;2347;p42"/>
                <p:cNvSpPr/>
                <p:nvPr/>
              </p:nvSpPr>
              <p:spPr>
                <a:xfrm>
                  <a:off x="4338810" y="1946587"/>
                  <a:ext cx="46837" cy="6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0" extrusionOk="0">
                      <a:moveTo>
                        <a:pt x="2014" y="0"/>
                      </a:moveTo>
                      <a:cubicBezTo>
                        <a:pt x="1830" y="0"/>
                        <a:pt x="1647" y="84"/>
                        <a:pt x="1525" y="243"/>
                      </a:cubicBezTo>
                      <a:cubicBezTo>
                        <a:pt x="930" y="1040"/>
                        <a:pt x="453" y="1933"/>
                        <a:pt x="108" y="2874"/>
                      </a:cubicBezTo>
                      <a:cubicBezTo>
                        <a:pt x="1" y="3172"/>
                        <a:pt x="156" y="3517"/>
                        <a:pt x="465" y="3624"/>
                      </a:cubicBezTo>
                      <a:cubicBezTo>
                        <a:pt x="525" y="3648"/>
                        <a:pt x="596" y="3660"/>
                        <a:pt x="668" y="3660"/>
                      </a:cubicBezTo>
                      <a:cubicBezTo>
                        <a:pt x="906" y="3660"/>
                        <a:pt x="1132" y="3517"/>
                        <a:pt x="1215" y="3267"/>
                      </a:cubicBezTo>
                      <a:cubicBezTo>
                        <a:pt x="1525" y="2445"/>
                        <a:pt x="1942" y="1660"/>
                        <a:pt x="2477" y="945"/>
                      </a:cubicBezTo>
                      <a:cubicBezTo>
                        <a:pt x="2668" y="683"/>
                        <a:pt x="2620" y="314"/>
                        <a:pt x="2358" y="112"/>
                      </a:cubicBezTo>
                      <a:cubicBezTo>
                        <a:pt x="2255" y="36"/>
                        <a:pt x="2134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8" name="Google Shape;2348;p42"/>
                <p:cNvSpPr/>
                <p:nvPr/>
              </p:nvSpPr>
              <p:spPr>
                <a:xfrm>
                  <a:off x="4651272" y="1971584"/>
                  <a:ext cx="38691" cy="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6" extrusionOk="0">
                      <a:moveTo>
                        <a:pt x="685" y="1"/>
                      </a:moveTo>
                      <a:cubicBezTo>
                        <a:pt x="594" y="1"/>
                        <a:pt x="503" y="23"/>
                        <a:pt x="418" y="69"/>
                      </a:cubicBezTo>
                      <a:cubicBezTo>
                        <a:pt x="120" y="212"/>
                        <a:pt x="1" y="569"/>
                        <a:pt x="156" y="855"/>
                      </a:cubicBezTo>
                      <a:cubicBezTo>
                        <a:pt x="549" y="1652"/>
                        <a:pt x="834" y="2498"/>
                        <a:pt x="989" y="3367"/>
                      </a:cubicBezTo>
                      <a:cubicBezTo>
                        <a:pt x="1037" y="3653"/>
                        <a:pt x="1287" y="3855"/>
                        <a:pt x="1572" y="3855"/>
                      </a:cubicBezTo>
                      <a:cubicBezTo>
                        <a:pt x="1596" y="3855"/>
                        <a:pt x="1632" y="3855"/>
                        <a:pt x="1668" y="3843"/>
                      </a:cubicBezTo>
                      <a:cubicBezTo>
                        <a:pt x="1989" y="3796"/>
                        <a:pt x="2203" y="3486"/>
                        <a:pt x="2144" y="3164"/>
                      </a:cubicBezTo>
                      <a:cubicBezTo>
                        <a:pt x="1977" y="2176"/>
                        <a:pt x="1656" y="1224"/>
                        <a:pt x="1203" y="331"/>
                      </a:cubicBezTo>
                      <a:cubicBezTo>
                        <a:pt x="1103" y="122"/>
                        <a:pt x="897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9" name="Google Shape;2349;p42"/>
                <p:cNvSpPr/>
                <p:nvPr/>
              </p:nvSpPr>
              <p:spPr>
                <a:xfrm>
                  <a:off x="4662769" y="204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9" y="1"/>
                        <a:pt x="465" y="263"/>
                        <a:pt x="465" y="584"/>
                      </a:cubicBezTo>
                      <a:cubicBezTo>
                        <a:pt x="465" y="1477"/>
                        <a:pt x="346" y="2358"/>
                        <a:pt x="84" y="3204"/>
                      </a:cubicBezTo>
                      <a:cubicBezTo>
                        <a:pt x="1" y="3513"/>
                        <a:pt x="167" y="3847"/>
                        <a:pt x="489" y="3942"/>
                      </a:cubicBezTo>
                      <a:cubicBezTo>
                        <a:pt x="536" y="3954"/>
                        <a:pt x="596" y="3966"/>
                        <a:pt x="656" y="3966"/>
                      </a:cubicBezTo>
                      <a:cubicBezTo>
                        <a:pt x="906" y="3966"/>
                        <a:pt x="1144" y="3799"/>
                        <a:pt x="1215" y="3537"/>
                      </a:cubicBezTo>
                      <a:cubicBezTo>
                        <a:pt x="1501" y="2585"/>
                        <a:pt x="1656" y="1596"/>
                        <a:pt x="1656" y="584"/>
                      </a:cubicBezTo>
                      <a:cubicBezTo>
                        <a:pt x="1656" y="263"/>
                        <a:pt x="1382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0" name="Google Shape;2350;p42"/>
                <p:cNvSpPr/>
                <p:nvPr/>
              </p:nvSpPr>
              <p:spPr>
                <a:xfrm>
                  <a:off x="4422420" y="2200788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83" y="1"/>
                      </a:moveTo>
                      <a:cubicBezTo>
                        <a:pt x="467" y="1"/>
                        <a:pt x="257" y="120"/>
                        <a:pt x="155" y="323"/>
                      </a:cubicBezTo>
                      <a:cubicBezTo>
                        <a:pt x="0" y="621"/>
                        <a:pt x="120" y="978"/>
                        <a:pt x="417" y="1121"/>
                      </a:cubicBezTo>
                      <a:cubicBezTo>
                        <a:pt x="1310" y="1573"/>
                        <a:pt x="2263" y="1883"/>
                        <a:pt x="3251" y="2061"/>
                      </a:cubicBezTo>
                      <a:cubicBezTo>
                        <a:pt x="3287" y="2061"/>
                        <a:pt x="3322" y="2073"/>
                        <a:pt x="3358" y="2073"/>
                      </a:cubicBezTo>
                      <a:cubicBezTo>
                        <a:pt x="3632" y="2073"/>
                        <a:pt x="3882" y="1871"/>
                        <a:pt x="3930" y="1573"/>
                      </a:cubicBezTo>
                      <a:cubicBezTo>
                        <a:pt x="3989" y="1252"/>
                        <a:pt x="3775" y="954"/>
                        <a:pt x="3453" y="895"/>
                      </a:cubicBezTo>
                      <a:cubicBezTo>
                        <a:pt x="2584" y="740"/>
                        <a:pt x="1739" y="466"/>
                        <a:pt x="941" y="61"/>
                      </a:cubicBezTo>
                      <a:cubicBezTo>
                        <a:pt x="859" y="20"/>
                        <a:pt x="77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1" name="Google Shape;2351;p42"/>
                <p:cNvSpPr/>
                <p:nvPr/>
              </p:nvSpPr>
              <p:spPr>
                <a:xfrm>
                  <a:off x="4584180" y="1900490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65" y="1"/>
                      </a:moveTo>
                      <a:cubicBezTo>
                        <a:pt x="463" y="1"/>
                        <a:pt x="267" y="106"/>
                        <a:pt x="156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7" y="2928"/>
                        <a:pt x="2882" y="2928"/>
                      </a:cubicBezTo>
                      <a:cubicBezTo>
                        <a:pt x="3025" y="2928"/>
                        <a:pt x="3168" y="2881"/>
                        <a:pt x="3287" y="2773"/>
                      </a:cubicBezTo>
                      <a:cubicBezTo>
                        <a:pt x="3525" y="2547"/>
                        <a:pt x="3537" y="2166"/>
                        <a:pt x="3311" y="1928"/>
                      </a:cubicBezTo>
                      <a:cubicBezTo>
                        <a:pt x="2620" y="1202"/>
                        <a:pt x="1834" y="583"/>
                        <a:pt x="965" y="83"/>
                      </a:cubicBezTo>
                      <a:cubicBezTo>
                        <a:pt x="870" y="27"/>
                        <a:pt x="767" y="1"/>
                        <a:pt x="66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2" name="Google Shape;2352;p42"/>
                <p:cNvSpPr/>
                <p:nvPr/>
              </p:nvSpPr>
              <p:spPr>
                <a:xfrm>
                  <a:off x="4608844" y="2142035"/>
                  <a:ext cx="56246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3290" extrusionOk="0">
                      <a:moveTo>
                        <a:pt x="2533" y="0"/>
                      </a:moveTo>
                      <a:cubicBezTo>
                        <a:pt x="2343" y="0"/>
                        <a:pt x="2157" y="92"/>
                        <a:pt x="2037" y="265"/>
                      </a:cubicBezTo>
                      <a:cubicBezTo>
                        <a:pt x="1549" y="1003"/>
                        <a:pt x="965" y="1670"/>
                        <a:pt x="287" y="2241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22" y="3218"/>
                        <a:pt x="489" y="3289"/>
                        <a:pt x="668" y="3289"/>
                      </a:cubicBezTo>
                      <a:cubicBezTo>
                        <a:pt x="799" y="3289"/>
                        <a:pt x="930" y="3241"/>
                        <a:pt x="1037" y="3146"/>
                      </a:cubicBezTo>
                      <a:cubicBezTo>
                        <a:pt x="1811" y="2503"/>
                        <a:pt x="2477" y="1753"/>
                        <a:pt x="3025" y="920"/>
                      </a:cubicBezTo>
                      <a:cubicBezTo>
                        <a:pt x="3204" y="646"/>
                        <a:pt x="3132" y="277"/>
                        <a:pt x="2858" y="98"/>
                      </a:cubicBezTo>
                      <a:cubicBezTo>
                        <a:pt x="2757" y="32"/>
                        <a:pt x="2644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3" name="Google Shape;2353;p42"/>
                <p:cNvSpPr/>
                <p:nvPr/>
              </p:nvSpPr>
              <p:spPr>
                <a:xfrm>
                  <a:off x="4519599" y="2204966"/>
                  <a:ext cx="70676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907" extrusionOk="0">
                      <a:moveTo>
                        <a:pt x="3351" y="1"/>
                      </a:moveTo>
                      <a:cubicBezTo>
                        <a:pt x="3274" y="1"/>
                        <a:pt x="3196" y="16"/>
                        <a:pt x="3120" y="49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39" y="776"/>
                        <a:pt x="1" y="1061"/>
                        <a:pt x="49" y="1383"/>
                      </a:cubicBezTo>
                      <a:cubicBezTo>
                        <a:pt x="84" y="1692"/>
                        <a:pt x="334" y="1907"/>
                        <a:pt x="632" y="1907"/>
                      </a:cubicBezTo>
                      <a:lnTo>
                        <a:pt x="703" y="1907"/>
                      </a:lnTo>
                      <a:cubicBezTo>
                        <a:pt x="1692" y="1788"/>
                        <a:pt x="2668" y="1526"/>
                        <a:pt x="3585" y="1133"/>
                      </a:cubicBezTo>
                      <a:cubicBezTo>
                        <a:pt x="3882" y="1002"/>
                        <a:pt x="4025" y="657"/>
                        <a:pt x="3894" y="359"/>
                      </a:cubicBezTo>
                      <a:cubicBezTo>
                        <a:pt x="3796" y="137"/>
                        <a:pt x="3579" y="1"/>
                        <a:pt x="335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4" name="Google Shape;2354;p42"/>
                <p:cNvSpPr/>
                <p:nvPr/>
              </p:nvSpPr>
              <p:spPr>
                <a:xfrm>
                  <a:off x="4490143" y="1877687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2"/>
                        <a:pt x="572" y="24"/>
                      </a:cubicBezTo>
                      <a:cubicBezTo>
                        <a:pt x="250" y="48"/>
                        <a:pt x="0" y="322"/>
                        <a:pt x="12" y="643"/>
                      </a:cubicBezTo>
                      <a:cubicBezTo>
                        <a:pt x="35" y="969"/>
                        <a:pt x="297" y="1203"/>
                        <a:pt x="619" y="1203"/>
                      </a:cubicBezTo>
                      <a:cubicBezTo>
                        <a:pt x="627" y="1203"/>
                        <a:pt x="635" y="1203"/>
                        <a:pt x="643" y="1203"/>
                      </a:cubicBezTo>
                      <a:cubicBezTo>
                        <a:pt x="822" y="1191"/>
                        <a:pt x="1000" y="1191"/>
                        <a:pt x="1179" y="1191"/>
                      </a:cubicBezTo>
                      <a:cubicBezTo>
                        <a:pt x="1881" y="1191"/>
                        <a:pt x="2596" y="1275"/>
                        <a:pt x="3274" y="1429"/>
                      </a:cubicBezTo>
                      <a:cubicBezTo>
                        <a:pt x="3322" y="1441"/>
                        <a:pt x="3370" y="1441"/>
                        <a:pt x="3405" y="1441"/>
                      </a:cubicBezTo>
                      <a:cubicBezTo>
                        <a:pt x="3679" y="1441"/>
                        <a:pt x="3917" y="1263"/>
                        <a:pt x="3989" y="989"/>
                      </a:cubicBezTo>
                      <a:cubicBezTo>
                        <a:pt x="4060" y="667"/>
                        <a:pt x="3858" y="358"/>
                        <a:pt x="3548" y="274"/>
                      </a:cubicBezTo>
                      <a:cubicBezTo>
                        <a:pt x="2774" y="96"/>
                        <a:pt x="1977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2355" name="Google Shape;2355;p42"/>
            <p:cNvSpPr txBox="1"/>
            <p:nvPr/>
          </p:nvSpPr>
          <p:spPr>
            <a:xfrm>
              <a:off x="2566469" y="2179555"/>
              <a:ext cx="145899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Hybrid 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56" name="Google Shape;2356;p42"/>
          <p:cNvGrpSpPr/>
          <p:nvPr/>
        </p:nvGrpSpPr>
        <p:grpSpPr>
          <a:xfrm>
            <a:off x="7789196" y="2317918"/>
            <a:ext cx="3238689" cy="979967"/>
            <a:chOff x="5841897" y="1738438"/>
            <a:chExt cx="2429017" cy="734975"/>
          </a:xfrm>
        </p:grpSpPr>
        <p:grpSp>
          <p:nvGrpSpPr>
            <p:cNvPr id="2357" name="Google Shape;2357;p42"/>
            <p:cNvGrpSpPr/>
            <p:nvPr/>
          </p:nvGrpSpPr>
          <p:grpSpPr>
            <a:xfrm>
              <a:off x="5841897" y="1738438"/>
              <a:ext cx="992630" cy="734975"/>
              <a:chOff x="5862447" y="1396213"/>
              <a:chExt cx="992630" cy="734975"/>
            </a:xfrm>
          </p:grpSpPr>
          <p:sp>
            <p:nvSpPr>
              <p:cNvPr id="2358" name="Google Shape;2358;p42"/>
              <p:cNvSpPr/>
              <p:nvPr/>
            </p:nvSpPr>
            <p:spPr>
              <a:xfrm>
                <a:off x="6199572" y="1449015"/>
                <a:ext cx="582124" cy="616198"/>
              </a:xfrm>
              <a:custGeom>
                <a:avLst/>
                <a:gdLst/>
                <a:ahLst/>
                <a:cxnLst/>
                <a:rect l="l" t="t" r="r" b="b"/>
                <a:pathLst>
                  <a:path w="33160" h="35101" extrusionOk="0">
                    <a:moveTo>
                      <a:pt x="33159" y="1"/>
                    </a:moveTo>
                    <a:lnTo>
                      <a:pt x="33159" y="1"/>
                    </a:lnTo>
                    <a:cubicBezTo>
                      <a:pt x="31552" y="894"/>
                      <a:pt x="29956" y="1787"/>
                      <a:pt x="28373" y="2715"/>
                    </a:cubicBezTo>
                    <a:cubicBezTo>
                      <a:pt x="23265" y="5692"/>
                      <a:pt x="18312" y="8919"/>
                      <a:pt x="13526" y="12383"/>
                    </a:cubicBezTo>
                    <a:cubicBezTo>
                      <a:pt x="8847" y="15777"/>
                      <a:pt x="4334" y="19408"/>
                      <a:pt x="0" y="23242"/>
                    </a:cubicBezTo>
                    <a:cubicBezTo>
                      <a:pt x="655" y="27183"/>
                      <a:pt x="1179" y="31148"/>
                      <a:pt x="1751" y="35100"/>
                    </a:cubicBezTo>
                    <a:cubicBezTo>
                      <a:pt x="1965" y="33969"/>
                      <a:pt x="2191" y="32826"/>
                      <a:pt x="2417" y="31695"/>
                    </a:cubicBezTo>
                    <a:cubicBezTo>
                      <a:pt x="2620" y="30707"/>
                      <a:pt x="2822" y="29707"/>
                      <a:pt x="3025" y="28719"/>
                    </a:cubicBezTo>
                    <a:cubicBezTo>
                      <a:pt x="3203" y="27838"/>
                      <a:pt x="3406" y="26957"/>
                      <a:pt x="3810" y="26147"/>
                    </a:cubicBezTo>
                    <a:cubicBezTo>
                      <a:pt x="4525" y="24682"/>
                      <a:pt x="5989" y="23647"/>
                      <a:pt x="7192" y="22611"/>
                    </a:cubicBezTo>
                    <a:cubicBezTo>
                      <a:pt x="8609" y="21384"/>
                      <a:pt x="10013" y="20170"/>
                      <a:pt x="11430" y="18956"/>
                    </a:cubicBezTo>
                    <a:cubicBezTo>
                      <a:pt x="14216" y="16551"/>
                      <a:pt x="16991" y="14145"/>
                      <a:pt x="19765" y="11729"/>
                    </a:cubicBezTo>
                    <a:cubicBezTo>
                      <a:pt x="24241" y="7847"/>
                      <a:pt x="28694" y="3918"/>
                      <a:pt x="33159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9" name="Google Shape;2359;p42"/>
              <p:cNvSpPr/>
              <p:nvPr/>
            </p:nvSpPr>
            <p:spPr>
              <a:xfrm>
                <a:off x="6240121" y="1905282"/>
                <a:ext cx="173917" cy="198986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1335" extrusionOk="0">
                    <a:moveTo>
                      <a:pt x="2846" y="0"/>
                    </a:moveTo>
                    <a:cubicBezTo>
                      <a:pt x="2524" y="488"/>
                      <a:pt x="2274" y="1024"/>
                      <a:pt x="2108" y="1596"/>
                    </a:cubicBezTo>
                    <a:cubicBezTo>
                      <a:pt x="1869" y="2405"/>
                      <a:pt x="1715" y="3251"/>
                      <a:pt x="1548" y="4084"/>
                    </a:cubicBezTo>
                    <a:cubicBezTo>
                      <a:pt x="1357" y="4965"/>
                      <a:pt x="1179" y="5858"/>
                      <a:pt x="1000" y="6739"/>
                    </a:cubicBezTo>
                    <a:cubicBezTo>
                      <a:pt x="667" y="8263"/>
                      <a:pt x="334" y="9799"/>
                      <a:pt x="0" y="11335"/>
                    </a:cubicBezTo>
                    <a:cubicBezTo>
                      <a:pt x="524" y="10859"/>
                      <a:pt x="1060" y="10370"/>
                      <a:pt x="1584" y="9894"/>
                    </a:cubicBezTo>
                    <a:cubicBezTo>
                      <a:pt x="1738" y="9739"/>
                      <a:pt x="1893" y="9573"/>
                      <a:pt x="2048" y="9418"/>
                    </a:cubicBezTo>
                    <a:cubicBezTo>
                      <a:pt x="2965" y="8501"/>
                      <a:pt x="3893" y="7596"/>
                      <a:pt x="4834" y="6703"/>
                    </a:cubicBezTo>
                    <a:cubicBezTo>
                      <a:pt x="5787" y="5798"/>
                      <a:pt x="6751" y="4894"/>
                      <a:pt x="7727" y="4013"/>
                    </a:cubicBezTo>
                    <a:cubicBezTo>
                      <a:pt x="8192" y="3596"/>
                      <a:pt x="8656" y="3179"/>
                      <a:pt x="9132" y="2762"/>
                    </a:cubicBezTo>
                    <a:cubicBezTo>
                      <a:pt x="9382" y="2548"/>
                      <a:pt x="9644" y="2298"/>
                      <a:pt x="9906" y="2072"/>
                    </a:cubicBezTo>
                    <a:cubicBezTo>
                      <a:pt x="7537" y="1465"/>
                      <a:pt x="5156" y="822"/>
                      <a:pt x="2846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0" name="Google Shape;2360;p42"/>
              <p:cNvSpPr/>
              <p:nvPr/>
            </p:nvSpPr>
            <p:spPr>
              <a:xfrm>
                <a:off x="5862447" y="1396213"/>
                <a:ext cx="992630" cy="734975"/>
              </a:xfrm>
              <a:custGeom>
                <a:avLst/>
                <a:gdLst/>
                <a:ahLst/>
                <a:cxnLst/>
                <a:rect l="l" t="t" r="r" b="b"/>
                <a:pathLst>
                  <a:path w="56544" h="41867" extrusionOk="0">
                    <a:moveTo>
                      <a:pt x="47149" y="4819"/>
                    </a:moveTo>
                    <a:lnTo>
                      <a:pt x="47149" y="4819"/>
                    </a:lnTo>
                    <a:cubicBezTo>
                      <a:pt x="44839" y="6152"/>
                      <a:pt x="42565" y="7545"/>
                      <a:pt x="40315" y="8986"/>
                    </a:cubicBezTo>
                    <a:cubicBezTo>
                      <a:pt x="35350" y="12189"/>
                      <a:pt x="30528" y="15606"/>
                      <a:pt x="25885" y="19273"/>
                    </a:cubicBezTo>
                    <a:cubicBezTo>
                      <a:pt x="23349" y="21273"/>
                      <a:pt x="20860" y="23345"/>
                      <a:pt x="18443" y="25476"/>
                    </a:cubicBezTo>
                    <a:cubicBezTo>
                      <a:pt x="13597" y="23571"/>
                      <a:pt x="8716" y="21606"/>
                      <a:pt x="4323" y="18785"/>
                    </a:cubicBezTo>
                    <a:cubicBezTo>
                      <a:pt x="3561" y="18296"/>
                      <a:pt x="2846" y="17773"/>
                      <a:pt x="2132" y="17237"/>
                    </a:cubicBezTo>
                    <a:cubicBezTo>
                      <a:pt x="9156" y="16296"/>
                      <a:pt x="16110" y="15010"/>
                      <a:pt x="22956" y="13177"/>
                    </a:cubicBezTo>
                    <a:cubicBezTo>
                      <a:pt x="30147" y="11236"/>
                      <a:pt x="37196" y="8795"/>
                      <a:pt x="44101" y="6033"/>
                    </a:cubicBezTo>
                    <a:cubicBezTo>
                      <a:pt x="45113" y="5640"/>
                      <a:pt x="46137" y="5235"/>
                      <a:pt x="47149" y="4819"/>
                    </a:cubicBezTo>
                    <a:close/>
                    <a:moveTo>
                      <a:pt x="53722" y="2914"/>
                    </a:moveTo>
                    <a:lnTo>
                      <a:pt x="53722" y="2914"/>
                    </a:lnTo>
                    <a:cubicBezTo>
                      <a:pt x="51745" y="5831"/>
                      <a:pt x="50054" y="8938"/>
                      <a:pt x="48673" y="12200"/>
                    </a:cubicBezTo>
                    <a:cubicBezTo>
                      <a:pt x="46887" y="16403"/>
                      <a:pt x="45625" y="20821"/>
                      <a:pt x="44851" y="25321"/>
                    </a:cubicBezTo>
                    <a:cubicBezTo>
                      <a:pt x="44435" y="27738"/>
                      <a:pt x="44161" y="30167"/>
                      <a:pt x="44006" y="32608"/>
                    </a:cubicBezTo>
                    <a:cubicBezTo>
                      <a:pt x="38827" y="31750"/>
                      <a:pt x="33707" y="30643"/>
                      <a:pt x="28623" y="29322"/>
                    </a:cubicBezTo>
                    <a:cubicBezTo>
                      <a:pt x="27373" y="29000"/>
                      <a:pt x="26123" y="28655"/>
                      <a:pt x="24873" y="28333"/>
                    </a:cubicBezTo>
                    <a:cubicBezTo>
                      <a:pt x="25313" y="27833"/>
                      <a:pt x="25837" y="27381"/>
                      <a:pt x="26337" y="26940"/>
                    </a:cubicBezTo>
                    <a:cubicBezTo>
                      <a:pt x="27718" y="25714"/>
                      <a:pt x="29088" y="24500"/>
                      <a:pt x="30469" y="23285"/>
                    </a:cubicBezTo>
                    <a:cubicBezTo>
                      <a:pt x="35934" y="18439"/>
                      <a:pt x="41422" y="13605"/>
                      <a:pt x="46923" y="8807"/>
                    </a:cubicBezTo>
                    <a:cubicBezTo>
                      <a:pt x="49185" y="6831"/>
                      <a:pt x="51459" y="4878"/>
                      <a:pt x="53722" y="2914"/>
                    </a:cubicBezTo>
                    <a:close/>
                    <a:moveTo>
                      <a:pt x="52364" y="3009"/>
                    </a:moveTo>
                    <a:cubicBezTo>
                      <a:pt x="47899" y="6926"/>
                      <a:pt x="43446" y="10855"/>
                      <a:pt x="38970" y="14737"/>
                    </a:cubicBezTo>
                    <a:cubicBezTo>
                      <a:pt x="36196" y="17153"/>
                      <a:pt x="33421" y="19559"/>
                      <a:pt x="30635" y="21964"/>
                    </a:cubicBezTo>
                    <a:cubicBezTo>
                      <a:pt x="29218" y="23178"/>
                      <a:pt x="27814" y="24392"/>
                      <a:pt x="26397" y="25619"/>
                    </a:cubicBezTo>
                    <a:cubicBezTo>
                      <a:pt x="25194" y="26655"/>
                      <a:pt x="23730" y="27690"/>
                      <a:pt x="23015" y="29155"/>
                    </a:cubicBezTo>
                    <a:cubicBezTo>
                      <a:pt x="22611" y="29965"/>
                      <a:pt x="22408" y="30846"/>
                      <a:pt x="22230" y="31727"/>
                    </a:cubicBezTo>
                    <a:cubicBezTo>
                      <a:pt x="22027" y="32715"/>
                      <a:pt x="21825" y="33715"/>
                      <a:pt x="21622" y="34703"/>
                    </a:cubicBezTo>
                    <a:cubicBezTo>
                      <a:pt x="21396" y="35834"/>
                      <a:pt x="21170" y="36977"/>
                      <a:pt x="20956" y="38108"/>
                    </a:cubicBezTo>
                    <a:cubicBezTo>
                      <a:pt x="20384" y="34156"/>
                      <a:pt x="19860" y="30191"/>
                      <a:pt x="19205" y="26250"/>
                    </a:cubicBezTo>
                    <a:cubicBezTo>
                      <a:pt x="23539" y="22416"/>
                      <a:pt x="28052" y="18785"/>
                      <a:pt x="32731" y="15391"/>
                    </a:cubicBezTo>
                    <a:cubicBezTo>
                      <a:pt x="37517" y="11927"/>
                      <a:pt x="42470" y="8700"/>
                      <a:pt x="47578" y="5723"/>
                    </a:cubicBezTo>
                    <a:cubicBezTo>
                      <a:pt x="49161" y="4795"/>
                      <a:pt x="50757" y="3902"/>
                      <a:pt x="52364" y="3009"/>
                    </a:cubicBezTo>
                    <a:close/>
                    <a:moveTo>
                      <a:pt x="24361" y="29000"/>
                    </a:moveTo>
                    <a:cubicBezTo>
                      <a:pt x="26671" y="29822"/>
                      <a:pt x="29052" y="30465"/>
                      <a:pt x="31421" y="31072"/>
                    </a:cubicBezTo>
                    <a:cubicBezTo>
                      <a:pt x="31159" y="31298"/>
                      <a:pt x="30897" y="31548"/>
                      <a:pt x="30647" y="31762"/>
                    </a:cubicBezTo>
                    <a:cubicBezTo>
                      <a:pt x="30171" y="32179"/>
                      <a:pt x="29707" y="32596"/>
                      <a:pt x="29242" y="33013"/>
                    </a:cubicBezTo>
                    <a:cubicBezTo>
                      <a:pt x="28266" y="33894"/>
                      <a:pt x="27302" y="34798"/>
                      <a:pt x="26349" y="35703"/>
                    </a:cubicBezTo>
                    <a:cubicBezTo>
                      <a:pt x="25408" y="36596"/>
                      <a:pt x="24480" y="37501"/>
                      <a:pt x="23563" y="38418"/>
                    </a:cubicBezTo>
                    <a:cubicBezTo>
                      <a:pt x="23408" y="38573"/>
                      <a:pt x="23253" y="38739"/>
                      <a:pt x="23099" y="38894"/>
                    </a:cubicBezTo>
                    <a:cubicBezTo>
                      <a:pt x="22575" y="39370"/>
                      <a:pt x="22039" y="39859"/>
                      <a:pt x="21515" y="40335"/>
                    </a:cubicBezTo>
                    <a:cubicBezTo>
                      <a:pt x="21849" y="38799"/>
                      <a:pt x="22182" y="37263"/>
                      <a:pt x="22515" y="35739"/>
                    </a:cubicBezTo>
                    <a:cubicBezTo>
                      <a:pt x="22694" y="34858"/>
                      <a:pt x="22872" y="33965"/>
                      <a:pt x="23063" y="33084"/>
                    </a:cubicBezTo>
                    <a:cubicBezTo>
                      <a:pt x="23230" y="32251"/>
                      <a:pt x="23384" y="31405"/>
                      <a:pt x="23623" y="30596"/>
                    </a:cubicBezTo>
                    <a:cubicBezTo>
                      <a:pt x="23789" y="30024"/>
                      <a:pt x="24039" y="29488"/>
                      <a:pt x="24361" y="29000"/>
                    </a:cubicBezTo>
                    <a:close/>
                    <a:moveTo>
                      <a:pt x="55951" y="0"/>
                    </a:moveTo>
                    <a:cubicBezTo>
                      <a:pt x="55858" y="0"/>
                      <a:pt x="55761" y="34"/>
                      <a:pt x="55674" y="116"/>
                    </a:cubicBezTo>
                    <a:cubicBezTo>
                      <a:pt x="55591" y="175"/>
                      <a:pt x="55507" y="247"/>
                      <a:pt x="55436" y="318"/>
                    </a:cubicBezTo>
                    <a:cubicBezTo>
                      <a:pt x="55031" y="520"/>
                      <a:pt x="54638" y="735"/>
                      <a:pt x="54245" y="937"/>
                    </a:cubicBezTo>
                    <a:cubicBezTo>
                      <a:pt x="51197" y="2128"/>
                      <a:pt x="48197" y="3437"/>
                      <a:pt x="45161" y="4652"/>
                    </a:cubicBezTo>
                    <a:cubicBezTo>
                      <a:pt x="41684" y="6045"/>
                      <a:pt x="38172" y="7367"/>
                      <a:pt x="34636" y="8581"/>
                    </a:cubicBezTo>
                    <a:cubicBezTo>
                      <a:pt x="27683" y="10974"/>
                      <a:pt x="20586" y="12974"/>
                      <a:pt x="13371" y="14415"/>
                    </a:cubicBezTo>
                    <a:cubicBezTo>
                      <a:pt x="9204" y="15248"/>
                      <a:pt x="5001" y="15927"/>
                      <a:pt x="774" y="16332"/>
                    </a:cubicBezTo>
                    <a:cubicBezTo>
                      <a:pt x="346" y="16380"/>
                      <a:pt x="1" y="16927"/>
                      <a:pt x="382" y="17261"/>
                    </a:cubicBezTo>
                    <a:cubicBezTo>
                      <a:pt x="2215" y="18844"/>
                      <a:pt x="4311" y="20142"/>
                      <a:pt x="6418" y="21297"/>
                    </a:cubicBezTo>
                    <a:cubicBezTo>
                      <a:pt x="8764" y="22583"/>
                      <a:pt x="11216" y="23678"/>
                      <a:pt x="13681" y="24714"/>
                    </a:cubicBezTo>
                    <a:cubicBezTo>
                      <a:pt x="14848" y="25202"/>
                      <a:pt x="16026" y="25678"/>
                      <a:pt x="17205" y="26143"/>
                    </a:cubicBezTo>
                    <a:cubicBezTo>
                      <a:pt x="17550" y="26607"/>
                      <a:pt x="17777" y="27179"/>
                      <a:pt x="17931" y="27738"/>
                    </a:cubicBezTo>
                    <a:cubicBezTo>
                      <a:pt x="18193" y="28750"/>
                      <a:pt x="18336" y="29786"/>
                      <a:pt x="18527" y="30810"/>
                    </a:cubicBezTo>
                    <a:cubicBezTo>
                      <a:pt x="18967" y="33084"/>
                      <a:pt x="19408" y="35370"/>
                      <a:pt x="19813" y="37668"/>
                    </a:cubicBezTo>
                    <a:cubicBezTo>
                      <a:pt x="20051" y="38954"/>
                      <a:pt x="20313" y="40263"/>
                      <a:pt x="20503" y="41561"/>
                    </a:cubicBezTo>
                    <a:cubicBezTo>
                      <a:pt x="20532" y="41771"/>
                      <a:pt x="20715" y="41866"/>
                      <a:pt x="20899" y="41866"/>
                    </a:cubicBezTo>
                    <a:cubicBezTo>
                      <a:pt x="21018" y="41866"/>
                      <a:pt x="21138" y="41827"/>
                      <a:pt x="21217" y="41752"/>
                    </a:cubicBezTo>
                    <a:cubicBezTo>
                      <a:pt x="23301" y="39882"/>
                      <a:pt x="25385" y="38025"/>
                      <a:pt x="27456" y="36156"/>
                    </a:cubicBezTo>
                    <a:cubicBezTo>
                      <a:pt x="28480" y="35227"/>
                      <a:pt x="29504" y="34298"/>
                      <a:pt x="30516" y="33370"/>
                    </a:cubicBezTo>
                    <a:cubicBezTo>
                      <a:pt x="31314" y="32632"/>
                      <a:pt x="32136" y="31679"/>
                      <a:pt x="33255" y="31512"/>
                    </a:cubicBezTo>
                    <a:cubicBezTo>
                      <a:pt x="35434" y="32036"/>
                      <a:pt x="37624" y="32524"/>
                      <a:pt x="39827" y="32953"/>
                    </a:cubicBezTo>
                    <a:cubicBezTo>
                      <a:pt x="41339" y="33239"/>
                      <a:pt x="42851" y="33525"/>
                      <a:pt x="44363" y="33763"/>
                    </a:cubicBezTo>
                    <a:cubicBezTo>
                      <a:pt x="44405" y="33770"/>
                      <a:pt x="44445" y="33773"/>
                      <a:pt x="44485" y="33773"/>
                    </a:cubicBezTo>
                    <a:cubicBezTo>
                      <a:pt x="44786" y="33773"/>
                      <a:pt x="45021" y="33576"/>
                      <a:pt x="45042" y="33239"/>
                    </a:cubicBezTo>
                    <a:cubicBezTo>
                      <a:pt x="45304" y="28679"/>
                      <a:pt x="45982" y="24131"/>
                      <a:pt x="47197" y="19713"/>
                    </a:cubicBezTo>
                    <a:cubicBezTo>
                      <a:pt x="48388" y="15403"/>
                      <a:pt x="50078" y="11236"/>
                      <a:pt x="52245" y="7331"/>
                    </a:cubicBezTo>
                    <a:cubicBezTo>
                      <a:pt x="53507" y="5081"/>
                      <a:pt x="54900" y="2902"/>
                      <a:pt x="56400" y="806"/>
                    </a:cubicBezTo>
                    <a:cubicBezTo>
                      <a:pt x="56412" y="782"/>
                      <a:pt x="56424" y="771"/>
                      <a:pt x="56436" y="747"/>
                    </a:cubicBezTo>
                    <a:cubicBezTo>
                      <a:pt x="56436" y="747"/>
                      <a:pt x="56436" y="735"/>
                      <a:pt x="56436" y="735"/>
                    </a:cubicBezTo>
                    <a:cubicBezTo>
                      <a:pt x="56460" y="699"/>
                      <a:pt x="56484" y="663"/>
                      <a:pt x="56484" y="628"/>
                    </a:cubicBezTo>
                    <a:cubicBezTo>
                      <a:pt x="56543" y="437"/>
                      <a:pt x="56436" y="259"/>
                      <a:pt x="56281" y="139"/>
                    </a:cubicBezTo>
                    <a:cubicBezTo>
                      <a:pt x="56193" y="58"/>
                      <a:pt x="56075" y="0"/>
                      <a:pt x="55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61" name="Google Shape;2361;p42"/>
            <p:cNvSpPr txBox="1"/>
            <p:nvPr/>
          </p:nvSpPr>
          <p:spPr>
            <a:xfrm>
              <a:off x="6820675" y="1891138"/>
              <a:ext cx="145023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Multi-Cloud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2CDA759B-C337-7AC3-35E4-EA89F599060E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39D34-7683-48CC-B457-0A6121E6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inting Arrow Clip Art">
            <a:extLst>
              <a:ext uri="{FF2B5EF4-FFF2-40B4-BE49-F238E27FC236}">
                <a16:creationId xmlns:a16="http://schemas.microsoft.com/office/drawing/2014/main" id="{CABCDED6-E71E-7941-7FBA-5E460F82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5467">
            <a:off x="3989920" y="2024237"/>
            <a:ext cx="1323507" cy="9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80E58-DEE9-A2CD-F7F0-F51DBDAA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3" b="1959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00746-495E-018D-14FF-26133366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190" b="2219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CD5A3EE-DE76-FE20-D316-C763DFB156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9229" r="1922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D8241-200F-6DB4-DC36-94AB47DC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95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DBA1B0FB-D917-4C8C-928F-313BD683BF39}" type="slidenum">
              <a:rPr lang="en-US" sz="1200" smtClean="0">
                <a:latin typeface="+mn-lt"/>
              </a:rPr>
              <a:pPr algn="r" defTabSz="914400">
                <a:spcAft>
                  <a:spcPts val="600"/>
                </a:spcAft>
              </a:pPr>
              <a:t>14</a:t>
            </a:fld>
            <a:endParaRPr lang="en-US" sz="1200">
              <a:latin typeface="+mn-lt"/>
            </a:endParaRPr>
          </a:p>
        </p:txBody>
      </p: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D206C65E-A5DB-6531-60F7-FF68793C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5" y="106119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D7CE6E9-224A-0A9A-216B-F6FE719112C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74E7B-2FFB-E01F-0FC2-1BFBB800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1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76FBCFED-0BB7-EBBE-32CE-AD9F1BDD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64" y="564683"/>
            <a:ext cx="7414466" cy="719524"/>
          </a:xfrm>
        </p:spPr>
        <p:txBody>
          <a:bodyPr>
            <a:normAutofit/>
          </a:bodyPr>
          <a:lstStyle/>
          <a:p>
            <a:r>
              <a:rPr lang="en-US" dirty="0"/>
              <a:t>Cloud Native Community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75E404A-C717-3721-9604-E087A78112F4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9B3F83-B46A-7C5F-50B0-F8849CCD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inhong Brejnholt">
            <a:extLst>
              <a:ext uri="{FF2B5EF4-FFF2-40B4-BE49-F238E27FC236}">
                <a16:creationId xmlns:a16="http://schemas.microsoft.com/office/drawing/2014/main" id="{858A9743-7611-AE5C-D165-A722A2E99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r="17595" b="5621"/>
          <a:stretch/>
        </p:blipFill>
        <p:spPr bwMode="auto">
          <a:xfrm>
            <a:off x="5466801" y="3928900"/>
            <a:ext cx="6559062" cy="2070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2306CB79-C8F5-4031-D6BB-6CC4339BC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t="4730" r="5958" b="5334"/>
          <a:stretch/>
        </p:blipFill>
        <p:spPr bwMode="auto">
          <a:xfrm>
            <a:off x="7582439" y="390842"/>
            <a:ext cx="3585004" cy="3302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2BD0599E-2EB8-D542-9C17-FB4FDBF7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9" y="1804116"/>
            <a:ext cx="6053090" cy="4034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64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A6287-545A-BF1A-62C7-34DAF6D3E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3C8026-5DCB-7E4B-41A1-FA0FA7CC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5E3F4E-0709-A5D0-4AA0-E39FEEC8ECF0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A24C11FB-BC93-71A2-EB89-877B0B63A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B19F700E-404D-21AE-8973-F6A17179D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BAEFAC3-0730-B818-8C47-8908390D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487512DF-3B8F-8FDB-C1BA-2B8B80EB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1A08B42A-2823-11F3-F166-F5F82DDF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CA40B944-1461-A40D-6672-3F63A042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D5C2FCCE-AC25-689F-C077-540CE7F3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9CA423A8-4836-4D91-D739-15185D79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5BE5AF-3B0A-2384-CD4E-569514B352F2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27603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A3900A-B1DA-076C-0A30-1BF3DD701BC6}"/>
              </a:ext>
            </a:extLst>
          </p:cNvPr>
          <p:cNvCxnSpPr>
            <a:stCxn id="6" idx="1"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FC0CC9-073B-B7B3-EE73-A0416CDEEC6D}"/>
              </a:ext>
            </a:extLst>
          </p:cNvPr>
          <p:cNvCxnSpPr>
            <a:endCxn id="8202" idx="1"/>
          </p:cNvCxnSpPr>
          <p:nvPr/>
        </p:nvCxnSpPr>
        <p:spPr>
          <a:xfrm flipV="1">
            <a:off x="6527371" y="119009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8EFC75-FAFA-B321-C982-7517EB43BED2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66B772-BF70-3A0B-18D5-1421FA486E2E}"/>
              </a:ext>
            </a:extLst>
          </p:cNvPr>
          <p:cNvCxnSpPr>
            <a:stCxn id="6" idx="3"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A1BAD9-FAC9-C108-5BFD-0C8E039B9B12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963C466-96EF-26F0-731D-1780C4B276E1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4907B8-29D1-19C3-8565-5E329790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axo Bank får påbud på hvidvaskområdet - tager det til efterretning">
            <a:extLst>
              <a:ext uri="{FF2B5EF4-FFF2-40B4-BE49-F238E27FC236}">
                <a16:creationId xmlns:a16="http://schemas.microsoft.com/office/drawing/2014/main" id="{EDF21D00-1D79-215A-9B44-6A1E29717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r="41174"/>
          <a:stretch>
            <a:fillRect/>
          </a:stretch>
        </p:blipFill>
        <p:spPr bwMode="auto"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12297" name="Slide Number Placeholder 3">
            <a:extLst>
              <a:ext uri="{FF2B5EF4-FFF2-40B4-BE49-F238E27FC236}">
                <a16:creationId xmlns:a16="http://schemas.microsoft.com/office/drawing/2014/main" id="{C91AB030-8ACC-EB24-A0D2-EFABC8CDFF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endParaRPr lang="en-GB" noProof="0"/>
          </a:p>
        </p:txBody>
      </p:sp>
      <p:sp>
        <p:nvSpPr>
          <p:cNvPr id="12299" name="Date Placeholder 4">
            <a:extLst>
              <a:ext uri="{FF2B5EF4-FFF2-40B4-BE49-F238E27FC236}">
                <a16:creationId xmlns:a16="http://schemas.microsoft.com/office/drawing/2014/main" id="{FA1C6249-8748-2605-345A-A9C42A9D4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123469A-E889-CE42-ABA8-53D74D33CC3B}" type="datetime4">
              <a:rPr lang="en-GB" noProof="0" smtClean="0"/>
              <a:pPr>
                <a:spcAft>
                  <a:spcPts val="600"/>
                </a:spcAft>
              </a:pPr>
              <a:t>26 August 2025</a:t>
            </a:fld>
            <a:endParaRPr lang="en-GB" noProof="0"/>
          </a:p>
        </p:txBody>
      </p:sp>
      <p:sp>
        <p:nvSpPr>
          <p:cNvPr id="12301" name="Title 5">
            <a:extLst>
              <a:ext uri="{FF2B5EF4-FFF2-40B4-BE49-F238E27FC236}">
                <a16:creationId xmlns:a16="http://schemas.microsoft.com/office/drawing/2014/main" id="{A8F8B8F5-F40E-AAA0-FDF7-2A4F0C56E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5364061" cy="842772"/>
          </a:xfrm>
        </p:spPr>
        <p:txBody>
          <a:bodyPr/>
          <a:lstStyle/>
          <a:p>
            <a:r>
              <a:rPr lang="en-US" dirty="0"/>
              <a:t>Saxo Service Blueprint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B59C296-2C15-EA48-F0E9-D14995255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8" y="1128646"/>
            <a:ext cx="4646510" cy="500968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F91DE4-FE8A-C040-9B22-83A994B3432A}"/>
              </a:ext>
            </a:extLst>
          </p:cNvPr>
          <p:cNvSpPr/>
          <p:nvPr/>
        </p:nvSpPr>
        <p:spPr>
          <a:xfrm>
            <a:off x="2091267" y="5173133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9431593-CF26-AAAB-16AA-905A55B6B9A3}"/>
              </a:ext>
            </a:extLst>
          </p:cNvPr>
          <p:cNvSpPr/>
          <p:nvPr/>
        </p:nvSpPr>
        <p:spPr>
          <a:xfrm>
            <a:off x="1938867" y="5313364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0DFEFD-9235-6090-0049-B7BAA5712706}"/>
              </a:ext>
            </a:extLst>
          </p:cNvPr>
          <p:cNvSpPr/>
          <p:nvPr/>
        </p:nvSpPr>
        <p:spPr>
          <a:xfrm>
            <a:off x="1769533" y="5511800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120E58-474C-2506-A2E3-9494C088B235}"/>
              </a:ext>
            </a:extLst>
          </p:cNvPr>
          <p:cNvSpPr/>
          <p:nvPr/>
        </p:nvSpPr>
        <p:spPr>
          <a:xfrm>
            <a:off x="1879598" y="5664200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F34DF2A-D0A3-AF70-D41A-B47DE8C9972C}"/>
              </a:ext>
            </a:extLst>
          </p:cNvPr>
          <p:cNvSpPr/>
          <p:nvPr/>
        </p:nvSpPr>
        <p:spPr>
          <a:xfrm>
            <a:off x="3589867" y="1128646"/>
            <a:ext cx="939800" cy="17892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D0BF1DEA-C3DB-A95D-5C0B-01287F010A4E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908D102-6779-AC21-F3D1-FD74BE7E6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81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DB73D-D9BC-3CCD-7B3B-93179A62A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 August 2025</a:t>
            </a:fld>
            <a:endParaRPr lang="en-GB" sz="900" noProof="0"/>
          </a:p>
        </p:txBody>
      </p:sp>
      <p:sp>
        <p:nvSpPr>
          <p:cNvPr id="6157" name="Title 4">
            <a:extLst>
              <a:ext uri="{FF2B5EF4-FFF2-40B4-BE49-F238E27FC236}">
                <a16:creationId xmlns:a16="http://schemas.microsoft.com/office/drawing/2014/main" id="{AC81758F-437E-61A3-07E7-61E03A42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dirty="0"/>
              <a:t>Saxo Service Blueprint</a:t>
            </a:r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7DEF787-17CF-CDDE-5336-8BBF42C7D680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4DD15-3F5C-05D0-3C5D-A850C92E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happy stick man figure">
            <a:extLst>
              <a:ext uri="{FF2B5EF4-FFF2-40B4-BE49-F238E27FC236}">
                <a16:creationId xmlns:a16="http://schemas.microsoft.com/office/drawing/2014/main" id="{D32825C1-7F5D-3703-1281-2E997750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5CBCB1E0-DA5E-C441-2B5C-7F97A08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74" y="258416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E77E2D-340C-6483-8BB4-1602581FB24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345267" y="3234248"/>
            <a:ext cx="1066707" cy="1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lueprint with solid fill">
            <a:extLst>
              <a:ext uri="{FF2B5EF4-FFF2-40B4-BE49-F238E27FC236}">
                <a16:creationId xmlns:a16="http://schemas.microsoft.com/office/drawing/2014/main" id="{70884853-A87C-8FFA-ECD2-D580705F2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5415" y="2745615"/>
            <a:ext cx="457200" cy="457200"/>
          </a:xfrm>
          <a:prstGeom prst="rect">
            <a:avLst/>
          </a:prstGeom>
        </p:spPr>
      </p:pic>
      <p:pic>
        <p:nvPicPr>
          <p:cNvPr id="14" name="Graphic 13" descr="Robot Hand with solid fill">
            <a:extLst>
              <a:ext uri="{FF2B5EF4-FFF2-40B4-BE49-F238E27FC236}">
                <a16:creationId xmlns:a16="http://schemas.microsoft.com/office/drawing/2014/main" id="{FE6AF7C3-93A3-05B8-057F-43B26375D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1636876"/>
            <a:ext cx="701310" cy="701310"/>
          </a:xfrm>
          <a:prstGeom prst="rect">
            <a:avLst/>
          </a:prstGeom>
        </p:spPr>
      </p:pic>
      <p:pic>
        <p:nvPicPr>
          <p:cNvPr id="15" name="Graphic 14" descr="Robot Hand with solid fill">
            <a:extLst>
              <a:ext uri="{FF2B5EF4-FFF2-40B4-BE49-F238E27FC236}">
                <a16:creationId xmlns:a16="http://schemas.microsoft.com/office/drawing/2014/main" id="{F556FBBC-8F7C-8FB5-BDEC-313368BC1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2554638"/>
            <a:ext cx="701310" cy="701310"/>
          </a:xfrm>
          <a:prstGeom prst="rect">
            <a:avLst/>
          </a:prstGeom>
        </p:spPr>
      </p:pic>
      <p:pic>
        <p:nvPicPr>
          <p:cNvPr id="16" name="Graphic 15" descr="Robot Hand with solid fill">
            <a:extLst>
              <a:ext uri="{FF2B5EF4-FFF2-40B4-BE49-F238E27FC236}">
                <a16:creationId xmlns:a16="http://schemas.microsoft.com/office/drawing/2014/main" id="{11EEDE67-A9C5-4492-A68B-7BB5A0736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0976" y="3433703"/>
            <a:ext cx="701310" cy="701310"/>
          </a:xfrm>
          <a:prstGeom prst="rect">
            <a:avLst/>
          </a:prstGeom>
        </p:spPr>
      </p:pic>
      <p:pic>
        <p:nvPicPr>
          <p:cNvPr id="17" name="Graphic 16" descr="Robot Hand with solid fill">
            <a:extLst>
              <a:ext uri="{FF2B5EF4-FFF2-40B4-BE49-F238E27FC236}">
                <a16:creationId xmlns:a16="http://schemas.microsoft.com/office/drawing/2014/main" id="{8EE9C2CF-5A60-6D93-9DEF-F3D65C9170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4410972"/>
            <a:ext cx="701310" cy="701310"/>
          </a:xfrm>
          <a:prstGeom prst="rect">
            <a:avLst/>
          </a:prstGeom>
        </p:spPr>
      </p:pic>
      <p:pic>
        <p:nvPicPr>
          <p:cNvPr id="13314" name="Picture 2" descr="Approved Stamp With Green Color Vector, Approved Stamp, Greenstamp ...">
            <a:extLst>
              <a:ext uri="{FF2B5EF4-FFF2-40B4-BE49-F238E27FC236}">
                <a16:creationId xmlns:a16="http://schemas.microsoft.com/office/drawing/2014/main" id="{6FE460DC-D905-059F-4B46-B63912D9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36" y="1413989"/>
            <a:ext cx="1108662" cy="11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8F1883-DF49-6555-DEBE-A86F2C1C58BD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712137" y="1987531"/>
            <a:ext cx="2549369" cy="12467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779A64-C7F7-B7FA-C29D-0D2DEAE444F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712137" y="2905293"/>
            <a:ext cx="2549369" cy="315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B33938-E231-BAA6-607E-F39DCEC8F5AC}"/>
              </a:ext>
            </a:extLst>
          </p:cNvPr>
          <p:cNvCxnSpPr>
            <a:cxnSpLocks/>
          </p:cNvCxnSpPr>
          <p:nvPr/>
        </p:nvCxnSpPr>
        <p:spPr>
          <a:xfrm flipH="1" flipV="1">
            <a:off x="4721872" y="3221035"/>
            <a:ext cx="2559104" cy="563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437975-DF70-A029-9F1B-C8C917B3C490}"/>
              </a:ext>
            </a:extLst>
          </p:cNvPr>
          <p:cNvCxnSpPr>
            <a:cxnSpLocks/>
            <a:stCxn id="17" idx="1"/>
            <a:endCxn id="5" idx="3"/>
          </p:cNvCxnSpPr>
          <p:nvPr/>
        </p:nvCxnSpPr>
        <p:spPr>
          <a:xfrm flipH="1" flipV="1">
            <a:off x="4712137" y="3234248"/>
            <a:ext cx="2549369" cy="1527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B2AAE91-2832-39E9-211E-742934EB59AA}"/>
              </a:ext>
            </a:extLst>
          </p:cNvPr>
          <p:cNvSpPr/>
          <p:nvPr/>
        </p:nvSpPr>
        <p:spPr>
          <a:xfrm>
            <a:off x="7261506" y="5421664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AF29E6-63B9-031A-1027-11C136C0B340}"/>
              </a:ext>
            </a:extLst>
          </p:cNvPr>
          <p:cNvCxnSpPr>
            <a:cxnSpLocks/>
          </p:cNvCxnSpPr>
          <p:nvPr/>
        </p:nvCxnSpPr>
        <p:spPr>
          <a:xfrm flipH="1" flipV="1">
            <a:off x="4721872" y="3236057"/>
            <a:ext cx="2447671" cy="2185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36524B9-911A-118B-BBD3-DF415106A9F9}"/>
              </a:ext>
            </a:extLst>
          </p:cNvPr>
          <p:cNvSpPr/>
          <p:nvPr/>
        </p:nvSpPr>
        <p:spPr>
          <a:xfrm>
            <a:off x="7413906" y="5427352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7F9614-C236-4F0E-3AA9-8ECFAA5269DF}"/>
              </a:ext>
            </a:extLst>
          </p:cNvPr>
          <p:cNvSpPr/>
          <p:nvPr/>
        </p:nvSpPr>
        <p:spPr>
          <a:xfrm>
            <a:off x="7566306" y="5421664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36" name="Picture 18" descr="Kubernetes Logo transparent PNG - StickPNG">
            <a:extLst>
              <a:ext uri="{FF2B5EF4-FFF2-40B4-BE49-F238E27FC236}">
                <a16:creationId xmlns:a16="http://schemas.microsoft.com/office/drawing/2014/main" id="{53ADB4E2-DAB2-BDE8-A510-26F8D888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23" y="2745615"/>
            <a:ext cx="1347622" cy="131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Heart 36">
            <a:extLst>
              <a:ext uri="{FF2B5EF4-FFF2-40B4-BE49-F238E27FC236}">
                <a16:creationId xmlns:a16="http://schemas.microsoft.com/office/drawing/2014/main" id="{66A29B39-BC18-2B32-F668-7C78A29D5FC9}"/>
              </a:ext>
            </a:extLst>
          </p:cNvPr>
          <p:cNvSpPr/>
          <p:nvPr/>
        </p:nvSpPr>
        <p:spPr>
          <a:xfrm>
            <a:off x="9694448" y="3884329"/>
            <a:ext cx="1272668" cy="1092892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63B90B-4C71-7675-8820-3DABB5657E98}"/>
              </a:ext>
            </a:extLst>
          </p:cNvPr>
          <p:cNvSpPr/>
          <p:nvPr/>
        </p:nvSpPr>
        <p:spPr>
          <a:xfrm>
            <a:off x="9971880" y="4193469"/>
            <a:ext cx="717804" cy="440672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sp>
        <p:nvSpPr>
          <p:cNvPr id="39" name="Snip Single Corner of Rectangle 38">
            <a:extLst>
              <a:ext uri="{FF2B5EF4-FFF2-40B4-BE49-F238E27FC236}">
                <a16:creationId xmlns:a16="http://schemas.microsoft.com/office/drawing/2014/main" id="{46FE9349-F770-494F-9577-BCFB60832D7B}"/>
              </a:ext>
            </a:extLst>
          </p:cNvPr>
          <p:cNvSpPr/>
          <p:nvPr/>
        </p:nvSpPr>
        <p:spPr>
          <a:xfrm>
            <a:off x="6853954" y="1343278"/>
            <a:ext cx="4434435" cy="4499172"/>
          </a:xfrm>
          <a:prstGeom prst="snip1Rect">
            <a:avLst/>
          </a:prstGeom>
          <a:noFill/>
          <a:ln>
            <a:solidFill>
              <a:srgbClr val="041478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0" name="Heart 39">
            <a:extLst>
              <a:ext uri="{FF2B5EF4-FFF2-40B4-BE49-F238E27FC236}">
                <a16:creationId xmlns:a16="http://schemas.microsoft.com/office/drawing/2014/main" id="{7FBBC814-5D45-4862-5DAD-C4D8228F6271}"/>
              </a:ext>
            </a:extLst>
          </p:cNvPr>
          <p:cNvSpPr/>
          <p:nvPr/>
        </p:nvSpPr>
        <p:spPr>
          <a:xfrm>
            <a:off x="4708096" y="4706072"/>
            <a:ext cx="1272668" cy="1092892"/>
          </a:xfrm>
          <a:prstGeom prst="hear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AA0AA6-84A5-916E-A0B2-39B9E8E2F9BE}"/>
              </a:ext>
            </a:extLst>
          </p:cNvPr>
          <p:cNvSpPr/>
          <p:nvPr/>
        </p:nvSpPr>
        <p:spPr>
          <a:xfrm>
            <a:off x="4985528" y="5015212"/>
            <a:ext cx="717804" cy="44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96498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F6B51-1256-599E-18E9-B44E9782F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B5510-C9A9-0671-B640-9A9B2C2F2D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8ECE1C-E8E6-C741-5546-F3BE378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Saxo Service Blueprint</a:t>
            </a:r>
            <a:endParaRPr lang="en-DK" dirty="0"/>
          </a:p>
        </p:txBody>
      </p:sp>
      <p:pic>
        <p:nvPicPr>
          <p:cNvPr id="20482" name="Picture 2" descr="Get To It GIFs | Tenor">
            <a:extLst>
              <a:ext uri="{FF2B5EF4-FFF2-40B4-BE49-F238E27FC236}">
                <a16:creationId xmlns:a16="http://schemas.microsoft.com/office/drawing/2014/main" id="{51D58DEF-B794-E166-E459-F256BAE8C534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52" y="2255392"/>
            <a:ext cx="4451614" cy="23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8154D5E-C85C-8852-631A-082686E1CFAB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F285E80-D2AC-B5A5-C79B-4F8A2CB2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7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6AB-FEB9-10E2-8384-E145C6C8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appy stick man figure">
            <a:extLst>
              <a:ext uri="{FF2B5EF4-FFF2-40B4-BE49-F238E27FC236}">
                <a16:creationId xmlns:a16="http://schemas.microsoft.com/office/drawing/2014/main" id="{1C7C111D-625F-BCEE-6BE9-B20B376E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99560721-E360-168F-15E9-8C5CF6E8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CADFBB93-18B6-9B6E-AB08-3326B91E3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06362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65CE9F55-21F0-1E9E-650E-1B22F67C5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69906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E74E5326-3C7F-1998-BFA0-A814D0D0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87443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5546BA0A-A79B-FA47-8E68-9F66E21E0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2"/>
          <a:stretch>
            <a:fillRect/>
          </a:stretch>
        </p:blipFill>
        <p:spPr bwMode="auto">
          <a:xfrm>
            <a:off x="6603206" y="3197591"/>
            <a:ext cx="516809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33E89B82-768D-AC0E-C51B-CE3303577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50893" y="3803220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92CB46DA-DDCC-2092-9966-B680E5CF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0" y="2297619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59BF2A-3C67-AF08-A8F3-6E8FD3CEAB22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2259729" y="1683402"/>
            <a:ext cx="1378822" cy="15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8DADA0-506C-860D-ACEA-9D5CFCD27D20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903369" y="3050420"/>
            <a:ext cx="2028901" cy="1474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92E5F9-8CDE-31EF-5A4B-518C796BBB58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38713" y="4524518"/>
            <a:ext cx="1664493" cy="36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C9F9E-E11B-E5DF-0DF2-8A38AFB7ECD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59729" y="3234248"/>
            <a:ext cx="1378821" cy="1290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9D72B2-5AC0-A617-59F8-49DB5DB83701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64492" cy="665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1364BA-3E8D-5A63-6BF4-D6561EBF1575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756444"/>
            <a:ext cx="1664492" cy="926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A0F96D-D05D-F343-DEAA-75FC15CA163C}"/>
              </a:ext>
            </a:extLst>
          </p:cNvPr>
          <p:cNvSpPr txBox="1"/>
          <p:nvPr/>
        </p:nvSpPr>
        <p:spPr>
          <a:xfrm rot="18502945">
            <a:off x="2384119" y="2157929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C357AD-C55D-8D23-6A78-D66C77D730F5}"/>
              </a:ext>
            </a:extLst>
          </p:cNvPr>
          <p:cNvSpPr txBox="1"/>
          <p:nvPr/>
        </p:nvSpPr>
        <p:spPr>
          <a:xfrm rot="2872888">
            <a:off x="2663529" y="3612962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60EBDE53-A1C6-2592-7EDF-D5A6D7AC31E6}"/>
              </a:ext>
            </a:extLst>
          </p:cNvPr>
          <p:cNvSpPr/>
          <p:nvPr/>
        </p:nvSpPr>
        <p:spPr>
          <a:xfrm>
            <a:off x="9901237" y="3963229"/>
            <a:ext cx="1628774" cy="1443547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C7BF791-12E3-9FDE-E7D4-2758A301B89F}"/>
              </a:ext>
            </a:extLst>
          </p:cNvPr>
          <p:cNvSpPr/>
          <p:nvPr/>
        </p:nvSpPr>
        <p:spPr>
          <a:xfrm>
            <a:off x="10315574" y="4416751"/>
            <a:ext cx="800100" cy="598556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7E42629-22DE-9F23-8E72-EC13DB7A8D2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E6F11BD-9079-7DE6-0239-4E77B1325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96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1A767-A200-607F-A7F6-B86AF3513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155D-28DA-A5F4-3984-0550B8AF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20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ACF59-D295-4FA1-D1AD-74296D1A38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12A78DE-B8F6-39CF-9F6D-90362FDCF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57913"/>
            <a:ext cx="6198660" cy="668315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18ED304-1684-657F-A40D-B87BA741FAD7}"/>
              </a:ext>
            </a:extLst>
          </p:cNvPr>
          <p:cNvSpPr/>
          <p:nvPr/>
        </p:nvSpPr>
        <p:spPr>
          <a:xfrm rot="10800000">
            <a:off x="5830785" y="1193801"/>
            <a:ext cx="1159933" cy="32173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599E02-E4FC-9429-7549-69880629C3B2}"/>
              </a:ext>
            </a:extLst>
          </p:cNvPr>
          <p:cNvSpPr/>
          <p:nvPr/>
        </p:nvSpPr>
        <p:spPr>
          <a:xfrm>
            <a:off x="3462867" y="5554133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F09BDC-9251-6C66-18A9-C8C64EE8667F}"/>
              </a:ext>
            </a:extLst>
          </p:cNvPr>
          <p:cNvSpPr/>
          <p:nvPr/>
        </p:nvSpPr>
        <p:spPr>
          <a:xfrm>
            <a:off x="3234267" y="5790141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25550D-6FF4-E13F-FDCA-69AE3AE40785}"/>
              </a:ext>
            </a:extLst>
          </p:cNvPr>
          <p:cNvSpPr/>
          <p:nvPr/>
        </p:nvSpPr>
        <p:spPr>
          <a:xfrm flipV="1">
            <a:off x="3158067" y="6228408"/>
            <a:ext cx="304800" cy="12699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993C5F-88D8-4AD0-A5E6-4664C1288BEA}"/>
              </a:ext>
            </a:extLst>
          </p:cNvPr>
          <p:cNvSpPr/>
          <p:nvPr/>
        </p:nvSpPr>
        <p:spPr>
          <a:xfrm flipV="1">
            <a:off x="3005667" y="5992634"/>
            <a:ext cx="457200" cy="1269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36976E2-42D1-0CCB-74E6-F4E3D4A070C9}"/>
              </a:ext>
            </a:extLst>
          </p:cNvPr>
          <p:cNvSpPr/>
          <p:nvPr/>
        </p:nvSpPr>
        <p:spPr>
          <a:xfrm>
            <a:off x="5156199" y="176362"/>
            <a:ext cx="1557867" cy="21748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Footer Placeholder 13">
            <a:extLst>
              <a:ext uri="{FF2B5EF4-FFF2-40B4-BE49-F238E27FC236}">
                <a16:creationId xmlns:a16="http://schemas.microsoft.com/office/drawing/2014/main" id="{166549A4-0C5E-5C37-E1D1-E4488DE4DA16}"/>
              </a:ext>
            </a:extLst>
          </p:cNvPr>
          <p:cNvSpPr txBox="1">
            <a:spLocks/>
          </p:cNvSpPr>
          <p:nvPr/>
        </p:nvSpPr>
        <p:spPr>
          <a:xfrm>
            <a:off x="8647782" y="6324457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E5D37970-502B-B2E5-EDD1-E928413F0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051" y="6284440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B0DBD-D214-6B53-EAC9-E8E0F05DE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21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EF23-63D4-AEAC-2C6A-7FADF2A385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3E85-A296-C55F-EFE4-A3B06D77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519F8-3FFB-A9EC-47E3-15930DA6DE5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>
            <a:fillRect/>
          </a:stretch>
        </p:blipFill>
        <p:spPr>
          <a:xfrm>
            <a:off x="464118" y="511700"/>
            <a:ext cx="11261156" cy="5558900"/>
          </a:xfrm>
        </p:spPr>
      </p:pic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CB09571A-62E0-1F51-FCBB-D1AFFE47FBBD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3A9BE667-2E4C-ADF0-A36B-9FABA7AC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8F14-3D7E-316F-58CB-9DD5FAE66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12875-1295-AC53-9FEA-0E537317C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22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8C91-27C9-53DE-9630-9E576AC77D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E6F39E-C957-78C6-1C7D-2B34614DF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7" y="641259"/>
            <a:ext cx="10605819" cy="5336207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F7E4A235-41E2-B843-1E08-B2B8B5B3B21D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90D406B-7AC1-A5E9-FF89-70C44752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265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B6486-8528-A609-A033-C96A9908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5392A-EA30-07DB-D7EB-BEAA003B45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23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F05D-0BC3-6A4A-CDFD-D5471F481C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4" name="Picture 1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EB5306A-74CC-A805-D90B-EDF4258D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" y="844245"/>
            <a:ext cx="10625503" cy="4726822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3579DDF-0CBE-BA2B-6F80-8A001D455547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43EB2A3-09F5-E19D-E8FB-37895F27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1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9DCB6-4BA3-9BB9-BFF0-C41FAF38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B3421-EA8E-88A9-387B-8A7AF085D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24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2D00-DFF5-7D1C-4097-D2945F19BD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FBA73-5432-A3C1-05E3-F5E7351F7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5"/>
          <a:stretch>
            <a:fillRect/>
          </a:stretch>
        </p:blipFill>
        <p:spPr>
          <a:xfrm>
            <a:off x="757948" y="1049866"/>
            <a:ext cx="10145673" cy="4758267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28CE345-35A8-7754-5F40-536E7A704455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4930D7C-E280-007B-175A-6716061E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69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271886-C4DA-384F-D65D-176A37F8FF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94806-82A2-7F29-AE1D-9EF122625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25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E19DA-E75F-792F-2449-DDBC53A16D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C9895C-BE72-16FE-9444-EBEA4999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95FA5-40A5-52C3-7903-0A464A65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588"/>
            <a:ext cx="7772400" cy="65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40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4690-EEBA-CA25-D0C4-B0AD8449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3A7FE6-6FFD-C2F9-C6B8-74087213C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26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4F35F-C0A5-CE84-5B38-5C659DB8C5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4" name="Picture 1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4DB046FD-968F-2257-705E-08A55C9A9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" y="886578"/>
            <a:ext cx="10625503" cy="4726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8F9315-05C0-8917-3181-A657A0C000D4}"/>
              </a:ext>
            </a:extLst>
          </p:cNvPr>
          <p:cNvSpPr/>
          <p:nvPr/>
        </p:nvSpPr>
        <p:spPr>
          <a:xfrm>
            <a:off x="4174335" y="1676400"/>
            <a:ext cx="998008" cy="601133"/>
          </a:xfrm>
          <a:custGeom>
            <a:avLst/>
            <a:gdLst>
              <a:gd name="connsiteX0" fmla="*/ 0 w 998008"/>
              <a:gd name="connsiteY0" fmla="*/ 0 h 601133"/>
              <a:gd name="connsiteX1" fmla="*/ 489024 w 998008"/>
              <a:gd name="connsiteY1" fmla="*/ 0 h 601133"/>
              <a:gd name="connsiteX2" fmla="*/ 998008 w 998008"/>
              <a:gd name="connsiteY2" fmla="*/ 0 h 601133"/>
              <a:gd name="connsiteX3" fmla="*/ 998008 w 998008"/>
              <a:gd name="connsiteY3" fmla="*/ 601133 h 601133"/>
              <a:gd name="connsiteX4" fmla="*/ 499004 w 998008"/>
              <a:gd name="connsiteY4" fmla="*/ 601133 h 601133"/>
              <a:gd name="connsiteX5" fmla="*/ 0 w 998008"/>
              <a:gd name="connsiteY5" fmla="*/ 601133 h 601133"/>
              <a:gd name="connsiteX6" fmla="*/ 0 w 998008"/>
              <a:gd name="connsiteY6" fmla="*/ 0 h 60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008" h="601133" extrusionOk="0">
                <a:moveTo>
                  <a:pt x="0" y="0"/>
                </a:moveTo>
                <a:cubicBezTo>
                  <a:pt x="239917" y="-12743"/>
                  <a:pt x="252370" y="5574"/>
                  <a:pt x="489024" y="0"/>
                </a:cubicBezTo>
                <a:cubicBezTo>
                  <a:pt x="725678" y="-5574"/>
                  <a:pt x="789315" y="-4548"/>
                  <a:pt x="998008" y="0"/>
                </a:cubicBezTo>
                <a:cubicBezTo>
                  <a:pt x="1026374" y="282408"/>
                  <a:pt x="970894" y="414517"/>
                  <a:pt x="998008" y="601133"/>
                </a:cubicBezTo>
                <a:cubicBezTo>
                  <a:pt x="803405" y="609950"/>
                  <a:pt x="709560" y="616807"/>
                  <a:pt x="499004" y="601133"/>
                </a:cubicBezTo>
                <a:cubicBezTo>
                  <a:pt x="288448" y="585459"/>
                  <a:pt x="120832" y="590575"/>
                  <a:pt x="0" y="601133"/>
                </a:cubicBezTo>
                <a:cubicBezTo>
                  <a:pt x="5400" y="306315"/>
                  <a:pt x="-22072" y="162582"/>
                  <a:pt x="0" y="0"/>
                </a:cubicBezTo>
                <a:close/>
              </a:path>
            </a:pathLst>
          </a:custGeom>
          <a:noFill/>
          <a:ln w="57150">
            <a:solidFill>
              <a:srgbClr val="69E78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E6EB0EA-E742-3EE7-987F-7D24F3FB08D6}"/>
              </a:ext>
            </a:extLst>
          </p:cNvPr>
          <p:cNvSpPr/>
          <p:nvPr/>
        </p:nvSpPr>
        <p:spPr>
          <a:xfrm rot="2832281">
            <a:off x="5026330" y="164071"/>
            <a:ext cx="829733" cy="16875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ACA3347-A20E-85BD-A756-261FB688C647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51EB88A-F639-12CC-4A6F-2E70DD8E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7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1C78A-F1F3-D159-9ABF-3471F0F91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92757-4B15-F2FF-4605-FF8F751CB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DAEE6-9AD9-5DCA-AC24-E1AC144CF6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CF631C-47C9-0C60-E2D9-3BE539886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203"/>
            <a:ext cx="7772400" cy="6829594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187E4117-E9F4-EE4D-BDDA-A21217C53E8C}"/>
              </a:ext>
            </a:extLst>
          </p:cNvPr>
          <p:cNvSpPr txBox="1">
            <a:spLocks/>
          </p:cNvSpPr>
          <p:nvPr/>
        </p:nvSpPr>
        <p:spPr>
          <a:xfrm>
            <a:off x="1249487" y="6317958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599EFBE-CD98-5D65-FB94-A83D2A24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56" y="6277941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4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7D48-03E2-4505-8BCF-44D061B1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802DA-A3AC-677F-3598-9FA6E161A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28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D4F32-00F7-15BF-111B-B843CED55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 August 2025</a:t>
            </a:fld>
            <a:endParaRPr lang="en-GB" sz="900" noProof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ECDC4A7-4BA0-EA33-F363-F1F012E0231D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Table"/>
                  </p202:designTagLst>
                </p202:designPr>
              </p:ext>
            </p:extLst>
          </p:nvPr>
        </p:nvGraphicFramePr>
        <p:xfrm>
          <a:off x="2587309" y="1253067"/>
          <a:ext cx="7017382" cy="4009161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307066">
                  <a:extLst>
                    <a:ext uri="{9D8B030D-6E8A-4147-A177-3AD203B41FA5}">
                      <a16:colId xmlns:a16="http://schemas.microsoft.com/office/drawing/2014/main" val="4082299253"/>
                    </a:ext>
                  </a:extLst>
                </a:gridCol>
                <a:gridCol w="3710316">
                  <a:extLst>
                    <a:ext uri="{9D8B030D-6E8A-4147-A177-3AD203B41FA5}">
                      <a16:colId xmlns:a16="http://schemas.microsoft.com/office/drawing/2014/main" val="3809540679"/>
                    </a:ext>
                  </a:extLst>
                </a:gridCol>
              </a:tblGrid>
              <a:tr h="1068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K" sz="3200" b="1" cap="all" spc="150" dirty="0">
                          <a:solidFill>
                            <a:schemeClr val="tx1"/>
                          </a:solidFill>
                        </a:rPr>
                        <a:t>Role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200" b="1" cap="all" spc="150" dirty="0">
                          <a:solidFill>
                            <a:schemeClr val="tx1"/>
                          </a:solidFill>
                        </a:rPr>
                        <a:t>benefit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294757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Developer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Clarity of Requirements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511694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Platform Teams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Automation of Provisioning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78309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Security/Governance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Traceability &amp; Control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24264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34F0193-9029-899F-8E17-A26AF758B9F0}"/>
              </a:ext>
            </a:extLst>
          </p:cNvPr>
          <p:cNvSpPr/>
          <p:nvPr/>
        </p:nvSpPr>
        <p:spPr>
          <a:xfrm>
            <a:off x="5830785" y="2540000"/>
            <a:ext cx="2915282" cy="58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4418D-7B5F-E936-4A40-04F538CD1171}"/>
              </a:ext>
            </a:extLst>
          </p:cNvPr>
          <p:cNvSpPr/>
          <p:nvPr/>
        </p:nvSpPr>
        <p:spPr>
          <a:xfrm>
            <a:off x="5890051" y="3429000"/>
            <a:ext cx="3118481" cy="58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E30C8B-7BE6-23B0-EC1F-8FFAE5376BCD}"/>
              </a:ext>
            </a:extLst>
          </p:cNvPr>
          <p:cNvSpPr/>
          <p:nvPr/>
        </p:nvSpPr>
        <p:spPr>
          <a:xfrm>
            <a:off x="5991651" y="4411133"/>
            <a:ext cx="3118481" cy="58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37ABD4C8-5A38-A297-89BF-74BF173BE75C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974DDB7-7B1B-824D-4CF1-4CFA86F3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79C53-F661-DC9E-76A5-8B29F87AB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26 August 2025</a:t>
            </a:fld>
            <a:endParaRPr lang="en-GB" noProof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17CA7A9-5CF3-5DFF-0BD7-7D434A56F1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526C2-9E4B-310C-AA88-C1ABEFE5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Free and customizable meme templates | Canva">
            <a:extLst>
              <a:ext uri="{FF2B5EF4-FFF2-40B4-BE49-F238E27FC236}">
                <a16:creationId xmlns:a16="http://schemas.microsoft.com/office/drawing/2014/main" id="{71E9D5AF-DA75-2E9D-3468-6A61D9B88917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63" y="1166813"/>
            <a:ext cx="8675511" cy="48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D0BF28-DD19-3E3E-065B-D383DBB82F65}"/>
              </a:ext>
            </a:extLst>
          </p:cNvPr>
          <p:cNvSpPr txBox="1"/>
          <p:nvPr/>
        </p:nvSpPr>
        <p:spPr>
          <a:xfrm>
            <a:off x="3492501" y="1397001"/>
            <a:ext cx="1955801" cy="601133"/>
          </a:xfrm>
          <a:prstGeom prst="rect">
            <a:avLst/>
          </a:prstGeom>
          <a:solidFill>
            <a:srgbClr val="A9937B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DK" sz="34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BLUEPRINT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FE3A8-0C7B-0311-5B9B-C79B2371F0A6}"/>
              </a:ext>
            </a:extLst>
          </p:cNvPr>
          <p:cNvSpPr txBox="1"/>
          <p:nvPr/>
        </p:nvSpPr>
        <p:spPr>
          <a:xfrm>
            <a:off x="7721599" y="1397001"/>
            <a:ext cx="2116666" cy="601133"/>
          </a:xfrm>
          <a:prstGeom prst="rect">
            <a:avLst/>
          </a:prstGeom>
          <a:solidFill>
            <a:srgbClr val="A9937B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DK" sz="36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325559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rything Is Awesome Hype GIF - EverythingIsAwesome Hype Energetic ...">
            <a:extLst>
              <a:ext uri="{FF2B5EF4-FFF2-40B4-BE49-F238E27FC236}">
                <a16:creationId xmlns:a16="http://schemas.microsoft.com/office/drawing/2014/main" id="{22F39828-CDCC-9B6E-D24D-75AFA39E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0"/>
            <a:ext cx="5957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B727BD76-C59E-6BED-BE45-0E87D3746FA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199C9-1E4B-B939-8C3F-C56F82C3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49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DD1A6-86BA-6BA8-4FC3-77CFA54E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99F23A-F78B-73ED-8F44-401BAFD8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4C42C8-4F09-4751-2246-FCB95529DFFF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D5A763B4-3828-A34A-61FC-CDFB3BFCB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3787861D-92BB-6FF0-7639-173AC69EB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4D48EFF-215D-6F53-B44E-53606C5E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5BBCD76C-0D86-693E-81C3-5F1370FC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79865542-DE9A-F985-DBEE-13A5FD23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BCE3F46E-457C-92EC-EDB6-BAC08D7E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0C461C9B-3D0A-EC62-3B31-27829CCC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97E34C8B-54DE-E29C-055C-3C46373BA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89B1FF-69BC-42EB-E77C-3BAA3290BEDA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27603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82D06D-89B2-3009-2310-75475D654BF5}"/>
              </a:ext>
            </a:extLst>
          </p:cNvPr>
          <p:cNvCxnSpPr>
            <a:stCxn id="6" idx="1"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0DB7-D0E3-C4D8-1A27-719C392EAFAA}"/>
              </a:ext>
            </a:extLst>
          </p:cNvPr>
          <p:cNvCxnSpPr>
            <a:endCxn id="8202" idx="1"/>
          </p:cNvCxnSpPr>
          <p:nvPr/>
        </p:nvCxnSpPr>
        <p:spPr>
          <a:xfrm flipV="1">
            <a:off x="6527371" y="119009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FED591-3B40-CB02-3A25-2003F2B756B2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44559-0BF0-16D3-E674-1E9F6CE44684}"/>
              </a:ext>
            </a:extLst>
          </p:cNvPr>
          <p:cNvCxnSpPr>
            <a:stCxn id="6" idx="3"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3D68FC-2B60-E985-77E1-EDE21CFEB93C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58F04D4-B335-5B19-A4D5-8ED63756A412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52E596-5DFE-34D4-2505-6A4002BD4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93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38D46-604E-59A7-DFF9-36EF0F3F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Heart 38">
            <a:extLst>
              <a:ext uri="{FF2B5EF4-FFF2-40B4-BE49-F238E27FC236}">
                <a16:creationId xmlns:a16="http://schemas.microsoft.com/office/drawing/2014/main" id="{31883B22-A5CC-1C24-FB70-9816ED7AE336}"/>
              </a:ext>
            </a:extLst>
          </p:cNvPr>
          <p:cNvSpPr/>
          <p:nvPr/>
        </p:nvSpPr>
        <p:spPr>
          <a:xfrm>
            <a:off x="10104360" y="2019533"/>
            <a:ext cx="1628774" cy="1443547"/>
          </a:xfrm>
          <a:prstGeom prst="heart">
            <a:avLst/>
          </a:prstGeom>
          <a:solidFill>
            <a:srgbClr val="FF000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3074" name="Picture 2" descr="Image result for happy stick man figure">
            <a:extLst>
              <a:ext uri="{FF2B5EF4-FFF2-40B4-BE49-F238E27FC236}">
                <a16:creationId xmlns:a16="http://schemas.microsoft.com/office/drawing/2014/main" id="{3F4B8291-4767-F519-21DB-AB0731E6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7ECF567E-7228-1EDD-D290-CECE2754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CB08967F-BB27-66EA-BBA1-FB296EDD4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683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AE81B422-BAC3-C959-D6D2-06E4F1DA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18" y="1338425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4DBC0FCD-5285-55C8-F956-332A23BF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00" y="300941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46ED0DFE-006A-BA0E-A86E-A062FF628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2"/>
          <a:stretch>
            <a:fillRect/>
          </a:stretch>
        </p:blipFill>
        <p:spPr bwMode="auto">
          <a:xfrm>
            <a:off x="6554126" y="2317442"/>
            <a:ext cx="516809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8F91A524-B3C6-B693-B46E-3205DF299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01813" y="2923071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2031901F-09DE-1BA6-D23B-DC4B3216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1" y="4004733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761401-33A4-259C-DE62-0ED3045DE057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2259729" y="1683402"/>
            <a:ext cx="1378822" cy="15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51DD4-9F00-F442-4031-7C06DB8EEEBF}"/>
              </a:ext>
            </a:extLst>
          </p:cNvPr>
          <p:cNvCxnSpPr>
            <a:cxnSpLocks/>
            <a:stCxn id="3084" idx="3"/>
            <a:endCxn id="3090" idx="1"/>
          </p:cNvCxnSpPr>
          <p:nvPr/>
        </p:nvCxnSpPr>
        <p:spPr>
          <a:xfrm>
            <a:off x="7692992" y="3680453"/>
            <a:ext cx="2239279" cy="1077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25A175-ECC4-9C5B-EA9C-D30717AB49A1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47963" y="3659500"/>
            <a:ext cx="1606163" cy="20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57A28E-D504-F33D-AED7-01D7955E08F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50480" y="3233587"/>
            <a:ext cx="1397320" cy="425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6D1411-33D9-4CD7-389B-DC34AD91827B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26204" cy="305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155506-BE66-5A5C-943A-DE40F22B99CD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656920"/>
            <a:ext cx="1664492" cy="1026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E8AB9C-1C41-3F28-1BBE-0A2BD738C375}"/>
              </a:ext>
            </a:extLst>
          </p:cNvPr>
          <p:cNvSpPr txBox="1"/>
          <p:nvPr/>
        </p:nvSpPr>
        <p:spPr>
          <a:xfrm rot="18502945">
            <a:off x="2384119" y="2157929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EA72A-5B34-BE6C-039B-8CC7DB984C01}"/>
              </a:ext>
            </a:extLst>
          </p:cNvPr>
          <p:cNvSpPr txBox="1"/>
          <p:nvPr/>
        </p:nvSpPr>
        <p:spPr>
          <a:xfrm rot="1079998">
            <a:off x="2546977" y="3172704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6359AF48-EE69-52ED-FF71-6184CA286C14}"/>
              </a:ext>
            </a:extLst>
          </p:cNvPr>
          <p:cNvSpPr/>
          <p:nvPr/>
        </p:nvSpPr>
        <p:spPr>
          <a:xfrm>
            <a:off x="9932271" y="1988507"/>
            <a:ext cx="1628774" cy="1443547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553A7D-8E06-C7F4-F0C9-D072681B901B}"/>
              </a:ext>
            </a:extLst>
          </p:cNvPr>
          <p:cNvSpPr/>
          <p:nvPr/>
        </p:nvSpPr>
        <p:spPr>
          <a:xfrm>
            <a:off x="10346608" y="2442029"/>
            <a:ext cx="800100" cy="598556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FF3CEE9-55AC-B7AB-7A64-D9FD0CCB942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259729" y="3257503"/>
            <a:ext cx="1378821" cy="23780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it Icon Logo PNG Transparent &amp; SVG Vector - Freebie Supply">
            <a:extLst>
              <a:ext uri="{FF2B5EF4-FFF2-40B4-BE49-F238E27FC236}">
                <a16:creationId xmlns:a16="http://schemas.microsoft.com/office/drawing/2014/main" id="{D23F9C78-A388-8031-D8FF-8A54DFD5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498551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4D59F8-11AF-2FC5-3B2E-A6F4A225B881}"/>
              </a:ext>
            </a:extLst>
          </p:cNvPr>
          <p:cNvSpPr txBox="1"/>
          <p:nvPr/>
        </p:nvSpPr>
        <p:spPr>
          <a:xfrm rot="3674897">
            <a:off x="2651862" y="4408325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Blueprints</a:t>
            </a:r>
            <a:endParaRPr lang="en-DK" dirty="0"/>
          </a:p>
        </p:txBody>
      </p:sp>
      <p:pic>
        <p:nvPicPr>
          <p:cNvPr id="25" name="Graphic 24" descr="Robot Hand with solid fill">
            <a:extLst>
              <a:ext uri="{FF2B5EF4-FFF2-40B4-BE49-F238E27FC236}">
                <a16:creationId xmlns:a16="http://schemas.microsoft.com/office/drawing/2014/main" id="{E8DF2668-1C77-07FC-CE2E-C620B350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3208" y="5012040"/>
            <a:ext cx="1129568" cy="112956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F515AD-0DC1-010E-A907-292083BF1861}"/>
              </a:ext>
            </a:extLst>
          </p:cNvPr>
          <p:cNvCxnSpPr>
            <a:cxnSpLocks/>
          </p:cNvCxnSpPr>
          <p:nvPr/>
        </p:nvCxnSpPr>
        <p:spPr>
          <a:xfrm flipH="1">
            <a:off x="4938713" y="5668379"/>
            <a:ext cx="16154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2F1478-383C-1AAB-9E84-99492B9B5FA0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742776" y="4757534"/>
            <a:ext cx="2189495" cy="910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13">
            <a:extLst>
              <a:ext uri="{FF2B5EF4-FFF2-40B4-BE49-F238E27FC236}">
                <a16:creationId xmlns:a16="http://schemas.microsoft.com/office/drawing/2014/main" id="{97D998F9-BA78-6F53-6DB1-B8FD882DED39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D16058EE-716E-F6E2-4692-B543AD30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07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65BE7-09E8-9C85-1AE6-953492426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32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581CF-E6B7-F0DF-D91E-B44496A63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 August 2025</a:t>
            </a:fld>
            <a:endParaRPr lang="en-GB" sz="900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40FDF-DF09-5206-FAB0-10649F68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en-GB" dirty="0"/>
              <a:t>L</a:t>
            </a:r>
            <a:r>
              <a:rPr lang="en-DK" dirty="0"/>
              <a:t>earnings</a:t>
            </a:r>
          </a:p>
        </p:txBody>
      </p:sp>
      <p:pic>
        <p:nvPicPr>
          <p:cNvPr id="8" name="Video 7" descr="Floating Numbers And Letters On Top Of A Book">
            <a:extLst>
              <a:ext uri="{FF2B5EF4-FFF2-40B4-BE49-F238E27FC236}">
                <a16:creationId xmlns:a16="http://schemas.microsoft.com/office/drawing/2014/main" id="{B857987E-BF6B-4B07-DEC6-6A4C05861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601" t="2746" r="10883" b="12807"/>
          <a:stretch>
            <a:fillRect/>
          </a:stretch>
        </p:blipFill>
        <p:spPr>
          <a:xfrm>
            <a:off x="5901268" y="989041"/>
            <a:ext cx="5994400" cy="487991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90BF7-5F5E-C179-8F72-AB5A2C63B527}"/>
              </a:ext>
            </a:extLst>
          </p:cNvPr>
          <p:cNvSpPr txBox="1"/>
          <p:nvPr/>
        </p:nvSpPr>
        <p:spPr>
          <a:xfrm>
            <a:off x="643466" y="2023533"/>
            <a:ext cx="5020734" cy="35221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GitOps</a:t>
            </a:r>
            <a:r>
              <a:rPr lang="en-GB" sz="2000" dirty="0"/>
              <a:t> ≠ App Readiness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Declared </a:t>
            </a:r>
            <a:r>
              <a:rPr lang="en-GB" sz="2000" dirty="0">
                <a:sym typeface="Wingdings" pitchFamily="2" charset="2"/>
              </a:rPr>
              <a:t> Automate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Service-to-service trust: First-Class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Automation is a 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Platform           Developer</a:t>
            </a:r>
            <a:endParaRPr lang="en-DK" dirty="0" err="1"/>
          </a:p>
        </p:txBody>
      </p:sp>
      <p:pic>
        <p:nvPicPr>
          <p:cNvPr id="13" name="Graphic 12" descr="Handshake with solid fill">
            <a:extLst>
              <a:ext uri="{FF2B5EF4-FFF2-40B4-BE49-F238E27FC236}">
                <a16:creationId xmlns:a16="http://schemas.microsoft.com/office/drawing/2014/main" id="{E61BDBF1-3535-D160-880D-60837EB68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0295" y="4419597"/>
            <a:ext cx="440267" cy="440267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D3EA40B-E4AC-8730-66B2-D7A612BD4E06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36256FF-A84A-38BC-A769-3F8186D7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3527E-9454-ACD7-BFD9-546916641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33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D9DF-2430-97AF-B6FE-662641B83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26 August 2025</a:t>
            </a:fld>
            <a:endParaRPr lang="en-GB" sz="900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EA4DF1-8A73-FBD0-69BE-2E20A6B2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en-GB" i="1" dirty="0"/>
              <a:t>Don’t just </a:t>
            </a:r>
            <a:r>
              <a:rPr lang="en-GB" i="1" dirty="0" err="1"/>
              <a:t>GitOps</a:t>
            </a:r>
            <a:r>
              <a:rPr lang="en-GB" i="1" dirty="0"/>
              <a:t> your infrastructure – Blueprint your intent</a:t>
            </a:r>
            <a:endParaRPr lang="en-DK" dirty="0"/>
          </a:p>
        </p:txBody>
      </p:sp>
      <p:pic>
        <p:nvPicPr>
          <p:cNvPr id="7" name="Picture 6" descr="Floorplan on a table">
            <a:extLst>
              <a:ext uri="{FF2B5EF4-FFF2-40B4-BE49-F238E27FC236}">
                <a16:creationId xmlns:a16="http://schemas.microsoft.com/office/drawing/2014/main" id="{1E78271B-922A-65D9-11B3-673C64D6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87" r="-1" b="18843"/>
          <a:stretch>
            <a:fillRect/>
          </a:stretch>
        </p:blipFill>
        <p:spPr>
          <a:xfrm>
            <a:off x="463549" y="1166871"/>
            <a:ext cx="10244139" cy="4879917"/>
          </a:xfrm>
          <a:prstGeom prst="rect">
            <a:avLst/>
          </a:prstGeom>
          <a:noFill/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ECDE73D-7874-1FF1-C15C-87A2DEC0EE99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A69EB12-F782-C345-E436-08F17A0A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91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263C89B9-54C7-D360-9BCC-D5C82DF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2D3168EA-C812-6CB9-383A-4612D8D4333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A4F352A-B39F-C81A-9574-D71ED7B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56B4A6A-48DD-08F6-7B23-FED9F8B5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9" y="1007031"/>
            <a:ext cx="3449821" cy="2602852"/>
          </a:xfrm>
        </p:spPr>
        <p:txBody>
          <a:bodyPr>
            <a:normAutofit/>
          </a:bodyPr>
          <a:lstStyle/>
          <a:p>
            <a:r>
              <a:rPr lang="en-US" b="1" dirty="0"/>
              <a:t>Questions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gold coin with arms and legs and a cigarette in its mouth&#10;&#10;Description automatically generated">
            <a:extLst>
              <a:ext uri="{FF2B5EF4-FFF2-40B4-BE49-F238E27FC236}">
                <a16:creationId xmlns:a16="http://schemas.microsoft.com/office/drawing/2014/main" id="{D2150F95-DD1F-2E4C-342F-FC6DE0BF22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40155" r="29897" b="18760"/>
          <a:stretch/>
        </p:blipFill>
        <p:spPr>
          <a:xfrm>
            <a:off x="9179052" y="2308457"/>
            <a:ext cx="3147237" cy="4009700"/>
          </a:xfrm>
          <a:prstGeom prst="rect">
            <a:avLst/>
          </a:prstGeom>
        </p:spPr>
      </p:pic>
      <p:pic>
        <p:nvPicPr>
          <p:cNvPr id="9" name="Picture 4" descr="Saxo Bank investeringsporteføljer | Investér i fonde">
            <a:extLst>
              <a:ext uri="{FF2B5EF4-FFF2-40B4-BE49-F238E27FC236}">
                <a16:creationId xmlns:a16="http://schemas.microsoft.com/office/drawing/2014/main" id="{EE93C9BD-3050-4B87-643D-465977EB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36" y="5976630"/>
            <a:ext cx="1264131" cy="7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8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C82E-C87D-28E5-174F-7A6ED383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37D3C68F-CC5A-81B5-9937-A443DAD40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FCDE57D0-43EB-6FF5-EF3D-B5058B1F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06362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918857D4-A76D-CEAA-8023-4BF35345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69906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DE0C8101-DF44-60D3-2F09-451B8D57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87443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B5A3954C-5E0B-19E9-2DB0-921B21D62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2"/>
          <a:stretch>
            <a:fillRect/>
          </a:stretch>
        </p:blipFill>
        <p:spPr bwMode="auto">
          <a:xfrm>
            <a:off x="6603206" y="3197591"/>
            <a:ext cx="516809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1F09E22C-A813-E480-61E8-4322CD604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50893" y="3803220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49E4EFDA-B162-4F72-8C64-7D709AC2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0" y="2297619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0DC413-4989-6B08-24FB-2A218A2C3A5B}"/>
              </a:ext>
            </a:extLst>
          </p:cNvPr>
          <p:cNvCxnSpPr>
            <a:endCxn id="3076" idx="1"/>
          </p:cNvCxnSpPr>
          <p:nvPr/>
        </p:nvCxnSpPr>
        <p:spPr>
          <a:xfrm flipV="1">
            <a:off x="2528888" y="1683402"/>
            <a:ext cx="1109663" cy="1550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2FAAFE-B7CC-100E-6FA6-9661CC529813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903369" y="3050420"/>
            <a:ext cx="2028901" cy="1474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0B8D2A-46F3-DF8F-3559-CB2E058CA3B4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38713" y="4524518"/>
            <a:ext cx="1664493" cy="36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7E68E9-739F-BAC2-8992-C0F5083E561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28888" y="3234248"/>
            <a:ext cx="1109662" cy="1290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013E65-6922-4708-5FC0-38D603CAD4B1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64492" cy="665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DE8DC7-E129-E9A3-A6CC-4F5494B70425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756444"/>
            <a:ext cx="1664492" cy="926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81BC11-6E86-1182-A216-0E6FD638F59D}"/>
              </a:ext>
            </a:extLst>
          </p:cNvPr>
          <p:cNvSpPr txBox="1"/>
          <p:nvPr/>
        </p:nvSpPr>
        <p:spPr>
          <a:xfrm rot="18282437">
            <a:off x="2515056" y="2204846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1B9A4-5013-DD3E-D201-5C81E0D9682D}"/>
              </a:ext>
            </a:extLst>
          </p:cNvPr>
          <p:cNvSpPr txBox="1"/>
          <p:nvPr/>
        </p:nvSpPr>
        <p:spPr>
          <a:xfrm rot="2872888">
            <a:off x="2663529" y="3612962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pic>
        <p:nvPicPr>
          <p:cNvPr id="4104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938175D8-FE4D-2D7C-835D-69ECDED15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70ACAE23-E57D-4512-BC25-C60EB2CF7D81}"/>
              </a:ext>
            </a:extLst>
          </p:cNvPr>
          <p:cNvSpPr/>
          <p:nvPr/>
        </p:nvSpPr>
        <p:spPr>
          <a:xfrm>
            <a:off x="9901237" y="3963229"/>
            <a:ext cx="1628774" cy="1443547"/>
          </a:xfrm>
          <a:prstGeom prst="heart">
            <a:avLst/>
          </a:prstGeom>
          <a:solidFill>
            <a:srgbClr val="FFFF0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B3E32C-C55B-44B0-784C-31AB8BD972E9}"/>
              </a:ext>
            </a:extLst>
          </p:cNvPr>
          <p:cNvSpPr/>
          <p:nvPr/>
        </p:nvSpPr>
        <p:spPr>
          <a:xfrm>
            <a:off x="10315574" y="4416751"/>
            <a:ext cx="800100" cy="59855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4110" name="Picture 14" descr="Fire Logo PNGs for Free Download">
            <a:extLst>
              <a:ext uri="{FF2B5EF4-FFF2-40B4-BE49-F238E27FC236}">
                <a16:creationId xmlns:a16="http://schemas.microsoft.com/office/drawing/2014/main" id="{AC47C4DD-B4DF-B0A2-16C5-B0915F3AA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10523294" y="4910668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498ECBCD-09CE-0EFF-883D-2886E6A3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9960844" y="3880342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Fire Logo PNGs for Free Download">
            <a:extLst>
              <a:ext uri="{FF2B5EF4-FFF2-40B4-BE49-F238E27FC236}">
                <a16:creationId xmlns:a16="http://schemas.microsoft.com/office/drawing/2014/main" id="{1521F33D-EDE4-099D-715A-59D0F3EC0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10962417" y="4166160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E2FBA43F-B635-20B7-4148-713EFA2BCFF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1C87887-4CA8-6681-9710-601DF0DDC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03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D1E7F-2232-6181-FD08-D2A51705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FF5FD4-D5B8-75B4-C93E-590EDDC1230F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0AB9986B-B08E-F55B-18CD-A97FD79EA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B6EAB9BB-FDC3-27DA-82CE-5573FBE61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31128C6-7D99-B483-E699-9BD9CACD360C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DA7C210-FAC3-2FF8-B791-33C36EFE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7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 CANNOT">
            <a:extLst>
              <a:ext uri="{FF2B5EF4-FFF2-40B4-BE49-F238E27FC236}">
                <a16:creationId xmlns:a16="http://schemas.microsoft.com/office/drawing/2014/main" id="{448C92DF-CC71-5AA0-B952-7AF7C09E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62" y="1026762"/>
            <a:ext cx="4804476" cy="480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C0851C36-2789-9417-FEED-6167F639AA70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9E54-983C-1D8C-F393-F35B3E11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81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Crystal Pool Water">
            <a:extLst>
              <a:ext uri="{FF2B5EF4-FFF2-40B4-BE49-F238E27FC236}">
                <a16:creationId xmlns:a16="http://schemas.microsoft.com/office/drawing/2014/main" id="{5150E09C-2F99-E002-BDC0-7DD39CA42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333" r="25525" b="1"/>
          <a:stretch>
            <a:fillRect/>
          </a:stretch>
        </p:blipFill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76D4E07-1B0B-0349-19E9-C26E7F4C3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E2EC4B4-F2B7-87D5-A2D2-5AE2CFD52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123469A-E889-CE42-ABA8-53D74D33CC3B}" type="datetime4">
              <a:rPr lang="en-GB" noProof="0" smtClean="0"/>
              <a:pPr>
                <a:spcAft>
                  <a:spcPts val="600"/>
                </a:spcAft>
              </a:pPr>
              <a:t>26 August 2025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71762-6212-BDB9-A292-9603B54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5364061" cy="842772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What percentage of your company’s applications are running in Kubernetes today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E7561-C5B8-20D1-426B-594BAFDD9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44" y="2019631"/>
            <a:ext cx="3683000" cy="367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BC432A6F-295F-1AB3-A02E-752BB4DEC628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415D447-DB93-C867-E2BD-4C357E5AC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E902-1700-025D-E0A4-3F798E6F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49A209-F4C3-3445-F1EC-485FF9FC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524109-A5B3-E6B2-20D2-B7FD51A58DB5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A19EB7BB-2E03-B5BC-2C86-8C1EFA691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4B705466-7537-F9A1-FA3B-A0067F185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B70A880-C5C4-0A08-C0C9-7017C599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4848D0C9-7242-4A4E-0914-F9EFE3A9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F7753DA9-75A8-DE51-FBF7-15DE2956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D92B54F8-B1C1-E6BE-C522-EF416BCB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3FBFCBCF-DC32-762D-D06E-77163101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5E52D087-6AA1-9D91-C6D1-BB909AC42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30FEE1-763B-B2ED-3DAB-77D78C65A400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27603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92077A-9DFA-5FF7-C5F0-373C29A7688C}"/>
              </a:ext>
            </a:extLst>
          </p:cNvPr>
          <p:cNvCxnSpPr>
            <a:stCxn id="6" idx="1"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E783A-1518-A139-D435-C216DC9E650C}"/>
              </a:ext>
            </a:extLst>
          </p:cNvPr>
          <p:cNvCxnSpPr>
            <a:endCxn id="8202" idx="1"/>
          </p:cNvCxnSpPr>
          <p:nvPr/>
        </p:nvCxnSpPr>
        <p:spPr>
          <a:xfrm flipV="1">
            <a:off x="6527371" y="119009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2D97A1-D82D-CFD5-E7C4-2094C0A062C9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BBBE4E-DE99-609D-6533-8232C53CE113}"/>
              </a:ext>
            </a:extLst>
          </p:cNvPr>
          <p:cNvCxnSpPr>
            <a:stCxn id="6" idx="3"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E53B93-9234-73FC-CC4C-8FC4C91A3922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Footer Placeholder 13">
            <a:extLst>
              <a:ext uri="{FF2B5EF4-FFF2-40B4-BE49-F238E27FC236}">
                <a16:creationId xmlns:a16="http://schemas.microsoft.com/office/drawing/2014/main" id="{5BA313F5-9891-E6E2-373D-71450CEC9ECD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BB1CD0F7-376D-D34D-AAE0-2F076E9A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48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crew this... I'm going home! - Dejected Puffin - quickmeme">
            <a:extLst>
              <a:ext uri="{FF2B5EF4-FFF2-40B4-BE49-F238E27FC236}">
                <a16:creationId xmlns:a16="http://schemas.microsoft.com/office/drawing/2014/main" id="{2E11A739-399A-347B-6D6D-799071706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6450"/>
            <a:ext cx="76200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2898876C-B65E-9997-0F44-387956E0AF6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1713-9321-3C53-A7BE-48FF109A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20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Zurich" id="{6618ADCA-8F46-DC4E-80A6-D77BA2C356DD}" vid="{0C599052-3F84-7346-93E5-54DE6B3ED88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Zurich" id="{6618ADCA-8F46-DC4E-80A6-D77BA2C356DD}" vid="{EB62C44E-CC56-5A44-B04F-EA079A1FD9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C60D2C-C327-4F9F-B0A3-BA11601AB44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67f4c92-fbb4-4bfe-81c5-e9bc643110ff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58203</TotalTime>
  <Words>826</Words>
  <Application>Microsoft Macintosh PowerPoint</Application>
  <PresentationFormat>Widescreen</PresentationFormat>
  <Paragraphs>191</Paragraphs>
  <Slides>34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Fira Sans Extra Condensed Medium</vt:lpstr>
      <vt:lpstr>Inter</vt:lpstr>
      <vt:lpstr>Abadi</vt:lpstr>
      <vt:lpstr>Aptos</vt:lpstr>
      <vt:lpstr>Aptos Display</vt:lpstr>
      <vt:lpstr>Arial</vt:lpstr>
      <vt:lpstr>Arial</vt:lpstr>
      <vt:lpstr>Calibri</vt:lpstr>
      <vt:lpstr>Roboto</vt:lpstr>
      <vt:lpstr>Wingdings</vt:lpstr>
      <vt:lpstr>Office Theme</vt:lpstr>
      <vt:lpstr>1_Office Theme</vt:lpstr>
      <vt:lpstr>Saxo Service Blueprint: Bridging Old and New World with Kubernetes Operators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percentage of your company’s applications are running in Kubernetes today</vt:lpstr>
      <vt:lpstr>PowerPoint Presentation</vt:lpstr>
      <vt:lpstr>PowerPoint Presentation</vt:lpstr>
      <vt:lpstr>PowerPoint Presentation</vt:lpstr>
      <vt:lpstr>About Us</vt:lpstr>
      <vt:lpstr>PowerPoint Presentation</vt:lpstr>
      <vt:lpstr>Cloud to Cloud Native</vt:lpstr>
      <vt:lpstr>PowerPoint Presentation</vt:lpstr>
      <vt:lpstr>Cloud Native Community</vt:lpstr>
      <vt:lpstr>PowerPoint Presentation</vt:lpstr>
      <vt:lpstr>Saxo Service Blueprint</vt:lpstr>
      <vt:lpstr>Saxo Service Blueprint</vt:lpstr>
      <vt:lpstr>Saxo Service Blueprint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Don’t just GitOps your infrastructure – Blueprint your intent</vt:lpstr>
      <vt:lpstr>Questions 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Jinhong Brejnholt (JINB)</dc:creator>
  <cp:lastModifiedBy>Jinhong Brejnholt</cp:lastModifiedBy>
  <cp:revision>36</cp:revision>
  <dcterms:created xsi:type="dcterms:W3CDTF">2024-09-09T20:14:06Z</dcterms:created>
  <dcterms:modified xsi:type="dcterms:W3CDTF">2025-08-26T19:29:01Z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